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63" r:id="rId3"/>
    <p:sldId id="358" r:id="rId4"/>
    <p:sldId id="266" r:id="rId5"/>
    <p:sldId id="351" r:id="rId6"/>
    <p:sldId id="371" r:id="rId7"/>
    <p:sldId id="353" r:id="rId8"/>
    <p:sldId id="355" r:id="rId9"/>
    <p:sldId id="269" r:id="rId10"/>
    <p:sldId id="274" r:id="rId11"/>
    <p:sldId id="270" r:id="rId12"/>
    <p:sldId id="372" r:id="rId13"/>
    <p:sldId id="356" r:id="rId14"/>
    <p:sldId id="365" r:id="rId15"/>
    <p:sldId id="366" r:id="rId16"/>
    <p:sldId id="373" r:id="rId17"/>
    <p:sldId id="374" r:id="rId18"/>
    <p:sldId id="375" r:id="rId19"/>
    <p:sldId id="369" r:id="rId20"/>
    <p:sldId id="368" r:id="rId21"/>
    <p:sldId id="376" r:id="rId22"/>
    <p:sldId id="319" r:id="rId23"/>
    <p:sldId id="261" r:id="rId24"/>
    <p:sldId id="378" r:id="rId25"/>
    <p:sldId id="377" r:id="rId26"/>
    <p:sldId id="26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B03"/>
    <a:srgbClr val="29AF8C"/>
    <a:srgbClr val="FF3300"/>
    <a:srgbClr val="FF000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414" autoAdjust="0"/>
  </p:normalViewPr>
  <p:slideViewPr>
    <p:cSldViewPr snapToGrid="0">
      <p:cViewPr varScale="1">
        <p:scale>
          <a:sx n="70" d="100"/>
          <a:sy n="70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EB985-B9E0-426D-A892-7BB9CFCBF261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DCCC8E1-F851-49F2-BC51-EC0DEAFFD9A6}">
      <dgm:prSet phldrT="[文本]" custT="1"/>
      <dgm:spPr/>
      <dgm:t>
        <a:bodyPr/>
        <a:lstStyle/>
        <a:p>
          <a:r>
            <a:rPr lang="zh-CN" altLang="en-US" sz="2000" b="1" dirty="0" smtClean="0"/>
            <a:t>网络备课系统</a:t>
          </a:r>
          <a:endParaRPr lang="en-US" altLang="zh-CN" sz="2000" b="1" dirty="0" smtClean="0"/>
        </a:p>
      </dgm:t>
    </dgm:pt>
    <dgm:pt modelId="{EEA22FD6-4042-4E5B-B89D-14EFD21C5DA8}" type="parTrans" cxnId="{AA837FC0-E12A-445A-94CD-DF0DBEB6BF07}">
      <dgm:prSet/>
      <dgm:spPr/>
      <dgm:t>
        <a:bodyPr/>
        <a:lstStyle/>
        <a:p>
          <a:endParaRPr lang="zh-CN" altLang="en-US"/>
        </a:p>
      </dgm:t>
    </dgm:pt>
    <dgm:pt modelId="{F9C628C7-7117-4B6D-97B8-3E8486417B65}" type="sibTrans" cxnId="{AA837FC0-E12A-445A-94CD-DF0DBEB6BF07}">
      <dgm:prSet/>
      <dgm:spPr/>
      <dgm:t>
        <a:bodyPr/>
        <a:lstStyle/>
        <a:p>
          <a:endParaRPr lang="zh-CN" altLang="en-US"/>
        </a:p>
      </dgm:t>
    </dgm:pt>
    <dgm:pt modelId="{8B7B5521-CB8A-4930-ABE8-01F4C0C3D158}" type="asst">
      <dgm:prSet phldrT="[文本]" custT="1"/>
      <dgm:spPr/>
      <dgm:t>
        <a:bodyPr/>
        <a:lstStyle/>
        <a:p>
          <a:r>
            <a:rPr lang="zh-CN" altLang="en-US" sz="1800" dirty="0" smtClean="0"/>
            <a:t>首页</a:t>
          </a:r>
          <a:endParaRPr lang="en-US" altLang="zh-CN" sz="1800" dirty="0" smtClean="0"/>
        </a:p>
      </dgm:t>
    </dgm:pt>
    <dgm:pt modelId="{5F8255FB-E7ED-4736-AA8C-89A87F883063}" type="parTrans" cxnId="{70460079-0088-498C-B90A-42738427DE04}">
      <dgm:prSet/>
      <dgm:spPr/>
      <dgm:t>
        <a:bodyPr/>
        <a:lstStyle/>
        <a:p>
          <a:endParaRPr lang="zh-CN" altLang="en-US"/>
        </a:p>
      </dgm:t>
    </dgm:pt>
    <dgm:pt modelId="{634976C4-1B8E-4B72-B912-06BC1A6E4F4F}" type="sibTrans" cxnId="{70460079-0088-498C-B90A-42738427DE04}">
      <dgm:prSet/>
      <dgm:spPr/>
      <dgm:t>
        <a:bodyPr/>
        <a:lstStyle/>
        <a:p>
          <a:endParaRPr lang="zh-CN" altLang="en-US"/>
        </a:p>
      </dgm:t>
    </dgm:pt>
    <dgm:pt modelId="{C0DCE61D-BEF7-4449-A4E8-12241DA2132E}">
      <dgm:prSet phldrT="[文本]" custT="1"/>
      <dgm:spPr/>
      <dgm:t>
        <a:bodyPr/>
        <a:lstStyle/>
        <a:p>
          <a:r>
            <a:rPr lang="zh-CN" altLang="en-US" sz="1800" dirty="0" smtClean="0"/>
            <a:t>备课广场</a:t>
          </a:r>
          <a:endParaRPr lang="zh-CN" altLang="en-US" sz="1800" dirty="0"/>
        </a:p>
      </dgm:t>
    </dgm:pt>
    <dgm:pt modelId="{9A57CADE-A2CE-4FF9-9450-9DC39B7427C8}" type="parTrans" cxnId="{4EE6AE09-8070-4B38-833C-F498EE79568A}">
      <dgm:prSet/>
      <dgm:spPr/>
      <dgm:t>
        <a:bodyPr/>
        <a:lstStyle/>
        <a:p>
          <a:endParaRPr lang="zh-CN" altLang="en-US"/>
        </a:p>
      </dgm:t>
    </dgm:pt>
    <dgm:pt modelId="{BD07A512-C538-42ED-9BB8-98DEA1FB2633}" type="sibTrans" cxnId="{4EE6AE09-8070-4B38-833C-F498EE79568A}">
      <dgm:prSet/>
      <dgm:spPr/>
      <dgm:t>
        <a:bodyPr/>
        <a:lstStyle/>
        <a:p>
          <a:endParaRPr lang="zh-CN" altLang="en-US"/>
        </a:p>
      </dgm:t>
    </dgm:pt>
    <dgm:pt modelId="{31B05C66-C1A6-49A0-A2A1-DD572AE79556}">
      <dgm:prSet phldrT="[文本]" custT="1"/>
      <dgm:spPr/>
      <dgm:t>
        <a:bodyPr/>
        <a:lstStyle/>
        <a:p>
          <a:r>
            <a:rPr lang="zh-CN" altLang="en-US" sz="1800" dirty="0" smtClean="0"/>
            <a:t>协同备课</a:t>
          </a:r>
          <a:endParaRPr lang="zh-CN" altLang="en-US" sz="1800" dirty="0"/>
        </a:p>
      </dgm:t>
    </dgm:pt>
    <dgm:pt modelId="{8C3E28ED-77B1-42E3-AC56-CDEC2782FFB8}" type="parTrans" cxnId="{DD2ECAED-D610-497F-8003-1AA39B1DBD5B}">
      <dgm:prSet/>
      <dgm:spPr/>
      <dgm:t>
        <a:bodyPr/>
        <a:lstStyle/>
        <a:p>
          <a:endParaRPr lang="zh-CN" altLang="en-US"/>
        </a:p>
      </dgm:t>
    </dgm:pt>
    <dgm:pt modelId="{34FABDBF-6987-4764-B42E-185D1DE8FEB9}" type="sibTrans" cxnId="{DD2ECAED-D610-497F-8003-1AA39B1DBD5B}">
      <dgm:prSet/>
      <dgm:spPr/>
      <dgm:t>
        <a:bodyPr/>
        <a:lstStyle/>
        <a:p>
          <a:endParaRPr lang="zh-CN" altLang="en-US"/>
        </a:p>
      </dgm:t>
    </dgm:pt>
    <dgm:pt modelId="{A9C299F0-A243-4018-903E-82D801E98D05}">
      <dgm:prSet phldrT="[文本]" custT="1"/>
      <dgm:spPr/>
      <dgm:t>
        <a:bodyPr/>
        <a:lstStyle/>
        <a:p>
          <a:r>
            <a:rPr lang="zh-CN" altLang="en-US" sz="1800" dirty="0" smtClean="0"/>
            <a:t>个人备课</a:t>
          </a:r>
          <a:endParaRPr lang="zh-CN" altLang="en-US" sz="1800" dirty="0"/>
        </a:p>
      </dgm:t>
    </dgm:pt>
    <dgm:pt modelId="{685AD84C-02D8-41AC-80C3-A67F4B26028C}" type="parTrans" cxnId="{AF8C1139-0F70-4CE7-86EB-BCD534436323}">
      <dgm:prSet/>
      <dgm:spPr/>
      <dgm:t>
        <a:bodyPr/>
        <a:lstStyle/>
        <a:p>
          <a:endParaRPr lang="zh-CN" altLang="en-US"/>
        </a:p>
      </dgm:t>
    </dgm:pt>
    <dgm:pt modelId="{F3F82D88-F40E-4D76-9751-A6A066F0F443}" type="sibTrans" cxnId="{AF8C1139-0F70-4CE7-86EB-BCD534436323}">
      <dgm:prSet/>
      <dgm:spPr/>
      <dgm:t>
        <a:bodyPr/>
        <a:lstStyle/>
        <a:p>
          <a:endParaRPr lang="zh-CN" altLang="en-US"/>
        </a:p>
      </dgm:t>
    </dgm:pt>
    <dgm:pt modelId="{262C3BBA-3B3A-4DC9-AE80-F6A2A289ED25}">
      <dgm:prSet phldrT="[文本]" custT="1"/>
      <dgm:spPr/>
      <dgm:t>
        <a:bodyPr/>
        <a:lstStyle/>
        <a:p>
          <a:r>
            <a:rPr lang="zh-CN" altLang="en-US" sz="1800" dirty="0" smtClean="0"/>
            <a:t>备课本</a:t>
          </a:r>
          <a:endParaRPr lang="zh-CN" altLang="en-US" sz="1800" dirty="0"/>
        </a:p>
      </dgm:t>
    </dgm:pt>
    <dgm:pt modelId="{32FBF84F-EA83-4306-813D-8F3F4564B734}" type="parTrans" cxnId="{17D0DE37-9163-4570-A79B-DA5D7920F517}">
      <dgm:prSet/>
      <dgm:spPr/>
      <dgm:t>
        <a:bodyPr/>
        <a:lstStyle/>
        <a:p>
          <a:endParaRPr lang="zh-CN" altLang="en-US"/>
        </a:p>
      </dgm:t>
    </dgm:pt>
    <dgm:pt modelId="{0BE39517-BD76-44F1-B0C3-E1C022C22FD0}" type="sibTrans" cxnId="{17D0DE37-9163-4570-A79B-DA5D7920F517}">
      <dgm:prSet/>
      <dgm:spPr/>
      <dgm:t>
        <a:bodyPr/>
        <a:lstStyle/>
        <a:p>
          <a:endParaRPr lang="zh-CN" altLang="en-US"/>
        </a:p>
      </dgm:t>
    </dgm:pt>
    <dgm:pt modelId="{B4CB0701-F43E-4DA3-8FF3-812FD4DE576D}">
      <dgm:prSet phldrT="[文本]" custT="1"/>
      <dgm:spPr/>
      <dgm:t>
        <a:bodyPr/>
        <a:lstStyle/>
        <a:p>
          <a:r>
            <a:rPr lang="zh-CN" altLang="en-US" sz="1800" dirty="0" smtClean="0"/>
            <a:t>备课检查</a:t>
          </a:r>
          <a:endParaRPr lang="zh-CN" altLang="en-US" sz="1800" dirty="0"/>
        </a:p>
      </dgm:t>
    </dgm:pt>
    <dgm:pt modelId="{BB0AF434-7CE5-4108-8BAF-273F5455D18E}" type="parTrans" cxnId="{DB4E840B-A828-4848-8EFB-B07FFCB2DC7E}">
      <dgm:prSet/>
      <dgm:spPr/>
      <dgm:t>
        <a:bodyPr/>
        <a:lstStyle/>
        <a:p>
          <a:endParaRPr lang="zh-CN" altLang="en-US"/>
        </a:p>
      </dgm:t>
    </dgm:pt>
    <dgm:pt modelId="{79A1D847-CBBB-4B79-92FB-C1FA3D9E2322}" type="sibTrans" cxnId="{DB4E840B-A828-4848-8EFB-B07FFCB2DC7E}">
      <dgm:prSet/>
      <dgm:spPr/>
      <dgm:t>
        <a:bodyPr/>
        <a:lstStyle/>
        <a:p>
          <a:endParaRPr lang="zh-CN" altLang="en-US"/>
        </a:p>
      </dgm:t>
    </dgm:pt>
    <dgm:pt modelId="{BBA99F5B-BC17-4804-9076-C55D0F97AC04}" type="asst">
      <dgm:prSet phldrT="[文本]" custT="1"/>
      <dgm:spPr/>
      <dgm:t>
        <a:bodyPr/>
        <a:lstStyle/>
        <a:p>
          <a:r>
            <a:rPr lang="zh-CN" altLang="en-US" sz="1800" dirty="0" smtClean="0"/>
            <a:t>备课设置</a:t>
          </a:r>
          <a:endParaRPr lang="en-US" altLang="zh-CN" sz="1800" dirty="0" smtClean="0"/>
        </a:p>
      </dgm:t>
    </dgm:pt>
    <dgm:pt modelId="{6565D6BE-0754-4E3C-8135-40D9BDAACE0C}" type="parTrans" cxnId="{A87E9E4A-1C5C-4B98-8897-71AEF535C241}">
      <dgm:prSet/>
      <dgm:spPr/>
      <dgm:t>
        <a:bodyPr/>
        <a:lstStyle/>
        <a:p>
          <a:endParaRPr lang="zh-CN" altLang="en-US"/>
        </a:p>
      </dgm:t>
    </dgm:pt>
    <dgm:pt modelId="{513D7985-2000-413D-8B8B-3655A8F8A0FB}" type="sibTrans" cxnId="{A87E9E4A-1C5C-4B98-8897-71AEF535C241}">
      <dgm:prSet/>
      <dgm:spPr/>
      <dgm:t>
        <a:bodyPr/>
        <a:lstStyle/>
        <a:p>
          <a:endParaRPr lang="zh-CN" altLang="en-US"/>
        </a:p>
      </dgm:t>
    </dgm:pt>
    <dgm:pt modelId="{350B689D-05BF-4B44-BCD1-F31D28EB8407}" type="pres">
      <dgm:prSet presAssocID="{F7AEB985-B9E0-426D-A892-7BB9CFCBF26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668E667-2AB7-4245-B848-7CD53AC14DB2}" type="pres">
      <dgm:prSet presAssocID="{4DCCC8E1-F851-49F2-BC51-EC0DEAFFD9A6}" presName="hierRoot1" presStyleCnt="0">
        <dgm:presLayoutVars>
          <dgm:hierBranch val="init"/>
        </dgm:presLayoutVars>
      </dgm:prSet>
      <dgm:spPr/>
    </dgm:pt>
    <dgm:pt modelId="{ECBDF221-B839-4411-86B0-73645C44D0BC}" type="pres">
      <dgm:prSet presAssocID="{4DCCC8E1-F851-49F2-BC51-EC0DEAFFD9A6}" presName="rootComposite1" presStyleCnt="0"/>
      <dgm:spPr/>
    </dgm:pt>
    <dgm:pt modelId="{BF35B82A-0A4A-408D-B5C8-B25E29BB5496}" type="pres">
      <dgm:prSet presAssocID="{4DCCC8E1-F851-49F2-BC51-EC0DEAFFD9A6}" presName="rootText1" presStyleLbl="alignAcc1" presStyleIdx="0" presStyleCnt="0" custScaleX="186507" custLinFactY="-77897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85275DE-098F-4F5C-A84B-57CBAE0657A4}" type="pres">
      <dgm:prSet presAssocID="{4DCCC8E1-F851-49F2-BC51-EC0DEAFFD9A6}" presName="topArc1" presStyleLbl="parChTrans1D1" presStyleIdx="0" presStyleCnt="16"/>
      <dgm:spPr/>
    </dgm:pt>
    <dgm:pt modelId="{00C9F73E-FDBF-441D-A1E4-B465A79F2842}" type="pres">
      <dgm:prSet presAssocID="{4DCCC8E1-F851-49F2-BC51-EC0DEAFFD9A6}" presName="bottomArc1" presStyleLbl="parChTrans1D1" presStyleIdx="1" presStyleCnt="16"/>
      <dgm:spPr/>
    </dgm:pt>
    <dgm:pt modelId="{9E19F2F2-F42D-4C94-A0E0-027F7D80EF9D}" type="pres">
      <dgm:prSet presAssocID="{4DCCC8E1-F851-49F2-BC51-EC0DEAFFD9A6}" presName="topConnNode1" presStyleLbl="node1" presStyleIdx="0" presStyleCnt="0"/>
      <dgm:spPr/>
      <dgm:t>
        <a:bodyPr/>
        <a:lstStyle/>
        <a:p>
          <a:endParaRPr lang="zh-CN" altLang="en-US"/>
        </a:p>
      </dgm:t>
    </dgm:pt>
    <dgm:pt modelId="{1A3945E2-C58E-463B-BF0D-0DFBB8F5CFBB}" type="pres">
      <dgm:prSet presAssocID="{4DCCC8E1-F851-49F2-BC51-EC0DEAFFD9A6}" presName="hierChild2" presStyleCnt="0"/>
      <dgm:spPr/>
    </dgm:pt>
    <dgm:pt modelId="{B896F7AB-DD1D-46C9-81A3-A7ED6DBE0186}" type="pres">
      <dgm:prSet presAssocID="{9A57CADE-A2CE-4FF9-9450-9DC39B7427C8}" presName="Name28" presStyleLbl="parChTrans1D2" presStyleIdx="0" presStyleCnt="7"/>
      <dgm:spPr/>
      <dgm:t>
        <a:bodyPr/>
        <a:lstStyle/>
        <a:p>
          <a:endParaRPr lang="zh-CN" altLang="en-US"/>
        </a:p>
      </dgm:t>
    </dgm:pt>
    <dgm:pt modelId="{0D71377A-1EE6-4F2C-BD14-29A3C225EA9E}" type="pres">
      <dgm:prSet presAssocID="{C0DCE61D-BEF7-4449-A4E8-12241DA2132E}" presName="hierRoot2" presStyleCnt="0">
        <dgm:presLayoutVars>
          <dgm:hierBranch val="init"/>
        </dgm:presLayoutVars>
      </dgm:prSet>
      <dgm:spPr/>
    </dgm:pt>
    <dgm:pt modelId="{B837C1DE-D961-4A88-A17E-B5505DBCA23A}" type="pres">
      <dgm:prSet presAssocID="{C0DCE61D-BEF7-4449-A4E8-12241DA2132E}" presName="rootComposite2" presStyleCnt="0"/>
      <dgm:spPr/>
    </dgm:pt>
    <dgm:pt modelId="{65D4FAF8-F9E1-4CF2-BC95-F149CDE75385}" type="pres">
      <dgm:prSet presAssocID="{C0DCE61D-BEF7-4449-A4E8-12241DA2132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98AE6A-5E9A-4BA4-A250-6AF36DC086D3}" type="pres">
      <dgm:prSet presAssocID="{C0DCE61D-BEF7-4449-A4E8-12241DA2132E}" presName="topArc2" presStyleLbl="parChTrans1D1" presStyleIdx="2" presStyleCnt="16"/>
      <dgm:spPr/>
    </dgm:pt>
    <dgm:pt modelId="{B71B16F6-7CE1-48D2-AAB5-B38E7C7ED2CB}" type="pres">
      <dgm:prSet presAssocID="{C0DCE61D-BEF7-4449-A4E8-12241DA2132E}" presName="bottomArc2" presStyleLbl="parChTrans1D1" presStyleIdx="3" presStyleCnt="16"/>
      <dgm:spPr/>
    </dgm:pt>
    <dgm:pt modelId="{F0387D10-8F09-4F33-8FCB-ED2C67C20F63}" type="pres">
      <dgm:prSet presAssocID="{C0DCE61D-BEF7-4449-A4E8-12241DA2132E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1EC0E506-98F6-45B1-A9A8-62B539586563}" type="pres">
      <dgm:prSet presAssocID="{C0DCE61D-BEF7-4449-A4E8-12241DA2132E}" presName="hierChild4" presStyleCnt="0"/>
      <dgm:spPr/>
    </dgm:pt>
    <dgm:pt modelId="{7FA9100A-44F0-449D-9C8D-C9D50D54BE49}" type="pres">
      <dgm:prSet presAssocID="{C0DCE61D-BEF7-4449-A4E8-12241DA2132E}" presName="hierChild5" presStyleCnt="0"/>
      <dgm:spPr/>
    </dgm:pt>
    <dgm:pt modelId="{E7AF4838-76E1-4E52-A39E-D84275CA16C9}" type="pres">
      <dgm:prSet presAssocID="{8C3E28ED-77B1-42E3-AC56-CDEC2782FFB8}" presName="Name28" presStyleLbl="parChTrans1D2" presStyleIdx="1" presStyleCnt="7"/>
      <dgm:spPr/>
      <dgm:t>
        <a:bodyPr/>
        <a:lstStyle/>
        <a:p>
          <a:endParaRPr lang="zh-CN" altLang="en-US"/>
        </a:p>
      </dgm:t>
    </dgm:pt>
    <dgm:pt modelId="{CC7F02DA-81FA-4912-8D08-03289F2B6DAF}" type="pres">
      <dgm:prSet presAssocID="{31B05C66-C1A6-49A0-A2A1-DD572AE79556}" presName="hierRoot2" presStyleCnt="0">
        <dgm:presLayoutVars>
          <dgm:hierBranch val="init"/>
        </dgm:presLayoutVars>
      </dgm:prSet>
      <dgm:spPr/>
    </dgm:pt>
    <dgm:pt modelId="{1558C346-47C4-4246-A511-E33FBB68BBB8}" type="pres">
      <dgm:prSet presAssocID="{31B05C66-C1A6-49A0-A2A1-DD572AE79556}" presName="rootComposite2" presStyleCnt="0"/>
      <dgm:spPr/>
    </dgm:pt>
    <dgm:pt modelId="{B04EE616-B7E6-4F5C-ACCC-6791A0307CA1}" type="pres">
      <dgm:prSet presAssocID="{31B05C66-C1A6-49A0-A2A1-DD572AE79556}" presName="rootText2" presStyleLbl="alignAcc1" presStyleIdx="0" presStyleCnt="0" custLinFactNeighborX="-146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FEE6CA-6D9A-48DB-AC2B-8DBC5F9ED617}" type="pres">
      <dgm:prSet presAssocID="{31B05C66-C1A6-49A0-A2A1-DD572AE79556}" presName="topArc2" presStyleLbl="parChTrans1D1" presStyleIdx="4" presStyleCnt="16"/>
      <dgm:spPr/>
    </dgm:pt>
    <dgm:pt modelId="{60624541-20B9-4E61-80E6-44234EFC9F9D}" type="pres">
      <dgm:prSet presAssocID="{31B05C66-C1A6-49A0-A2A1-DD572AE79556}" presName="bottomArc2" presStyleLbl="parChTrans1D1" presStyleIdx="5" presStyleCnt="16"/>
      <dgm:spPr/>
    </dgm:pt>
    <dgm:pt modelId="{20890DE4-0EAF-42B8-A447-BE780569B604}" type="pres">
      <dgm:prSet presAssocID="{31B05C66-C1A6-49A0-A2A1-DD572AE79556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B12A3FA6-3C27-4225-AE30-2A8F42491BFE}" type="pres">
      <dgm:prSet presAssocID="{31B05C66-C1A6-49A0-A2A1-DD572AE79556}" presName="hierChild4" presStyleCnt="0"/>
      <dgm:spPr/>
    </dgm:pt>
    <dgm:pt modelId="{3864BA28-3B0C-4A2D-BBC3-E9CEE860E35A}" type="pres">
      <dgm:prSet presAssocID="{31B05C66-C1A6-49A0-A2A1-DD572AE79556}" presName="hierChild5" presStyleCnt="0"/>
      <dgm:spPr/>
    </dgm:pt>
    <dgm:pt modelId="{B0FE5766-944A-412C-8156-A4659BA1CC18}" type="pres">
      <dgm:prSet presAssocID="{685AD84C-02D8-41AC-80C3-A67F4B26028C}" presName="Name28" presStyleLbl="parChTrans1D2" presStyleIdx="2" presStyleCnt="7"/>
      <dgm:spPr/>
      <dgm:t>
        <a:bodyPr/>
        <a:lstStyle/>
        <a:p>
          <a:endParaRPr lang="zh-CN" altLang="en-US"/>
        </a:p>
      </dgm:t>
    </dgm:pt>
    <dgm:pt modelId="{6E1058B4-A0F0-43E6-A27E-018BD3D69070}" type="pres">
      <dgm:prSet presAssocID="{A9C299F0-A243-4018-903E-82D801E98D05}" presName="hierRoot2" presStyleCnt="0">
        <dgm:presLayoutVars>
          <dgm:hierBranch val="init"/>
        </dgm:presLayoutVars>
      </dgm:prSet>
      <dgm:spPr/>
    </dgm:pt>
    <dgm:pt modelId="{C3D8C7E9-0742-45C3-9526-A58734DE2B74}" type="pres">
      <dgm:prSet presAssocID="{A9C299F0-A243-4018-903E-82D801E98D05}" presName="rootComposite2" presStyleCnt="0"/>
      <dgm:spPr/>
    </dgm:pt>
    <dgm:pt modelId="{681FE8D5-4CD2-4A66-9479-41374FD92871}" type="pres">
      <dgm:prSet presAssocID="{A9C299F0-A243-4018-903E-82D801E98D0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8DCFDCA-9473-45C2-B5D8-EFAF80A8B61A}" type="pres">
      <dgm:prSet presAssocID="{A9C299F0-A243-4018-903E-82D801E98D05}" presName="topArc2" presStyleLbl="parChTrans1D1" presStyleIdx="6" presStyleCnt="16"/>
      <dgm:spPr/>
    </dgm:pt>
    <dgm:pt modelId="{9045FB31-A03A-40EC-B25C-033ECC04847F}" type="pres">
      <dgm:prSet presAssocID="{A9C299F0-A243-4018-903E-82D801E98D05}" presName="bottomArc2" presStyleLbl="parChTrans1D1" presStyleIdx="7" presStyleCnt="16"/>
      <dgm:spPr/>
    </dgm:pt>
    <dgm:pt modelId="{C690178E-D1CE-4732-BB01-91C8CF1D4BAD}" type="pres">
      <dgm:prSet presAssocID="{A9C299F0-A243-4018-903E-82D801E98D05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C79E7A26-0100-425E-994D-F018B7B75562}" type="pres">
      <dgm:prSet presAssocID="{A9C299F0-A243-4018-903E-82D801E98D05}" presName="hierChild4" presStyleCnt="0"/>
      <dgm:spPr/>
    </dgm:pt>
    <dgm:pt modelId="{AEBD218D-07CE-482B-99D5-245D93D5E90E}" type="pres">
      <dgm:prSet presAssocID="{A9C299F0-A243-4018-903E-82D801E98D05}" presName="hierChild5" presStyleCnt="0"/>
      <dgm:spPr/>
    </dgm:pt>
    <dgm:pt modelId="{377C6446-AAB9-4032-A6DF-B5D4C1564771}" type="pres">
      <dgm:prSet presAssocID="{32FBF84F-EA83-4306-813D-8F3F4564B734}" presName="Name28" presStyleLbl="parChTrans1D2" presStyleIdx="3" presStyleCnt="7"/>
      <dgm:spPr/>
      <dgm:t>
        <a:bodyPr/>
        <a:lstStyle/>
        <a:p>
          <a:endParaRPr lang="zh-CN" altLang="en-US"/>
        </a:p>
      </dgm:t>
    </dgm:pt>
    <dgm:pt modelId="{CBB5B6B6-B9BC-43F9-B007-33BDB99EE0E5}" type="pres">
      <dgm:prSet presAssocID="{262C3BBA-3B3A-4DC9-AE80-F6A2A289ED25}" presName="hierRoot2" presStyleCnt="0">
        <dgm:presLayoutVars>
          <dgm:hierBranch val="init"/>
        </dgm:presLayoutVars>
      </dgm:prSet>
      <dgm:spPr/>
    </dgm:pt>
    <dgm:pt modelId="{D6B087D2-8E16-4EB6-BE75-5942D753288C}" type="pres">
      <dgm:prSet presAssocID="{262C3BBA-3B3A-4DC9-AE80-F6A2A289ED25}" presName="rootComposite2" presStyleCnt="0"/>
      <dgm:spPr/>
    </dgm:pt>
    <dgm:pt modelId="{CDF42DF0-2FD1-4874-BD48-5BE4F5E77159}" type="pres">
      <dgm:prSet presAssocID="{262C3BBA-3B3A-4DC9-AE80-F6A2A289ED25}" presName="rootText2" presStyleLbl="alignAcc1" presStyleIdx="0" presStyleCnt="0" custLinFactNeighborX="1460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558C5C-331E-495E-A08F-185D6C9F68C4}" type="pres">
      <dgm:prSet presAssocID="{262C3BBA-3B3A-4DC9-AE80-F6A2A289ED25}" presName="topArc2" presStyleLbl="parChTrans1D1" presStyleIdx="8" presStyleCnt="16"/>
      <dgm:spPr/>
    </dgm:pt>
    <dgm:pt modelId="{9CA2DBDD-9650-4F95-B64C-5ECE26D5CC62}" type="pres">
      <dgm:prSet presAssocID="{262C3BBA-3B3A-4DC9-AE80-F6A2A289ED25}" presName="bottomArc2" presStyleLbl="parChTrans1D1" presStyleIdx="9" presStyleCnt="16"/>
      <dgm:spPr/>
    </dgm:pt>
    <dgm:pt modelId="{A6CB4288-BAFD-4943-908B-BD53FC21837D}" type="pres">
      <dgm:prSet presAssocID="{262C3BBA-3B3A-4DC9-AE80-F6A2A289ED25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B71B159B-E8FE-428B-98A9-AC6F9207C0E2}" type="pres">
      <dgm:prSet presAssocID="{262C3BBA-3B3A-4DC9-AE80-F6A2A289ED25}" presName="hierChild4" presStyleCnt="0"/>
      <dgm:spPr/>
    </dgm:pt>
    <dgm:pt modelId="{1E7D2C14-6C8E-400E-B3A5-E1D1DE898395}" type="pres">
      <dgm:prSet presAssocID="{262C3BBA-3B3A-4DC9-AE80-F6A2A289ED25}" presName="hierChild5" presStyleCnt="0"/>
      <dgm:spPr/>
    </dgm:pt>
    <dgm:pt modelId="{46E484A0-1D39-47E6-998F-E07C7AA1B8B8}" type="pres">
      <dgm:prSet presAssocID="{BB0AF434-7CE5-4108-8BAF-273F5455D18E}" presName="Name28" presStyleLbl="parChTrans1D2" presStyleIdx="4" presStyleCnt="7"/>
      <dgm:spPr/>
      <dgm:t>
        <a:bodyPr/>
        <a:lstStyle/>
        <a:p>
          <a:endParaRPr lang="zh-CN" altLang="en-US"/>
        </a:p>
      </dgm:t>
    </dgm:pt>
    <dgm:pt modelId="{B393832F-7032-4B33-938E-C35D2564126B}" type="pres">
      <dgm:prSet presAssocID="{B4CB0701-F43E-4DA3-8FF3-812FD4DE576D}" presName="hierRoot2" presStyleCnt="0">
        <dgm:presLayoutVars>
          <dgm:hierBranch val="init"/>
        </dgm:presLayoutVars>
      </dgm:prSet>
      <dgm:spPr/>
    </dgm:pt>
    <dgm:pt modelId="{922F0FC2-CDE3-4919-B432-6AF215E6F995}" type="pres">
      <dgm:prSet presAssocID="{B4CB0701-F43E-4DA3-8FF3-812FD4DE576D}" presName="rootComposite2" presStyleCnt="0"/>
      <dgm:spPr/>
    </dgm:pt>
    <dgm:pt modelId="{E0B79A52-D87A-40BF-AE39-86B33976A5B2}" type="pres">
      <dgm:prSet presAssocID="{B4CB0701-F43E-4DA3-8FF3-812FD4DE576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D254BC-CF81-4D60-8934-917433445BA6}" type="pres">
      <dgm:prSet presAssocID="{B4CB0701-F43E-4DA3-8FF3-812FD4DE576D}" presName="topArc2" presStyleLbl="parChTrans1D1" presStyleIdx="10" presStyleCnt="16"/>
      <dgm:spPr/>
    </dgm:pt>
    <dgm:pt modelId="{B78D3EB4-C39D-46FE-A70F-9D393A74E1E4}" type="pres">
      <dgm:prSet presAssocID="{B4CB0701-F43E-4DA3-8FF3-812FD4DE576D}" presName="bottomArc2" presStyleLbl="parChTrans1D1" presStyleIdx="11" presStyleCnt="16"/>
      <dgm:spPr/>
    </dgm:pt>
    <dgm:pt modelId="{69780C23-F671-41B1-B65B-EA33207923F2}" type="pres">
      <dgm:prSet presAssocID="{B4CB0701-F43E-4DA3-8FF3-812FD4DE576D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D54FDF95-EC5C-407A-A2A5-0402E4A6CE3E}" type="pres">
      <dgm:prSet presAssocID="{B4CB0701-F43E-4DA3-8FF3-812FD4DE576D}" presName="hierChild4" presStyleCnt="0"/>
      <dgm:spPr/>
    </dgm:pt>
    <dgm:pt modelId="{59C2F001-1306-4F93-B600-698965522981}" type="pres">
      <dgm:prSet presAssocID="{B4CB0701-F43E-4DA3-8FF3-812FD4DE576D}" presName="hierChild5" presStyleCnt="0"/>
      <dgm:spPr/>
    </dgm:pt>
    <dgm:pt modelId="{0E8E7507-4404-487E-98DE-BE8B7A92A3A4}" type="pres">
      <dgm:prSet presAssocID="{4DCCC8E1-F851-49F2-BC51-EC0DEAFFD9A6}" presName="hierChild3" presStyleCnt="0"/>
      <dgm:spPr/>
    </dgm:pt>
    <dgm:pt modelId="{FE73C4C4-49A4-4A0B-8C02-92EE47F80E3E}" type="pres">
      <dgm:prSet presAssocID="{5F8255FB-E7ED-4736-AA8C-89A87F883063}" presName="Name101" presStyleLbl="parChTrans1D2" presStyleIdx="5" presStyleCnt="7"/>
      <dgm:spPr/>
      <dgm:t>
        <a:bodyPr/>
        <a:lstStyle/>
        <a:p>
          <a:endParaRPr lang="zh-CN" altLang="en-US"/>
        </a:p>
      </dgm:t>
    </dgm:pt>
    <dgm:pt modelId="{AF71A2EB-9E97-4CE1-9CD5-07106F5BCA81}" type="pres">
      <dgm:prSet presAssocID="{8B7B5521-CB8A-4930-ABE8-01F4C0C3D158}" presName="hierRoot3" presStyleCnt="0">
        <dgm:presLayoutVars>
          <dgm:hierBranch val="init"/>
        </dgm:presLayoutVars>
      </dgm:prSet>
      <dgm:spPr/>
    </dgm:pt>
    <dgm:pt modelId="{57A727BD-306B-41D5-BDCB-958E447BFB9F}" type="pres">
      <dgm:prSet presAssocID="{8B7B5521-CB8A-4930-ABE8-01F4C0C3D158}" presName="rootComposite3" presStyleCnt="0"/>
      <dgm:spPr/>
    </dgm:pt>
    <dgm:pt modelId="{A1CDE726-807D-405A-8EB4-9128FB0FCA22}" type="pres">
      <dgm:prSet presAssocID="{8B7B5521-CB8A-4930-ABE8-01F4C0C3D158}" presName="rootText3" presStyleLbl="alignAcc1" presStyleIdx="0" presStyleCnt="0" custLinFactY="-8354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0FFF226-EAE4-4DA8-81AB-990452676F73}" type="pres">
      <dgm:prSet presAssocID="{8B7B5521-CB8A-4930-ABE8-01F4C0C3D158}" presName="topArc3" presStyleLbl="parChTrans1D1" presStyleIdx="12" presStyleCnt="16"/>
      <dgm:spPr/>
    </dgm:pt>
    <dgm:pt modelId="{03D3FB68-BD15-4F06-8640-BCF4F94ADD19}" type="pres">
      <dgm:prSet presAssocID="{8B7B5521-CB8A-4930-ABE8-01F4C0C3D158}" presName="bottomArc3" presStyleLbl="parChTrans1D1" presStyleIdx="13" presStyleCnt="16"/>
      <dgm:spPr/>
    </dgm:pt>
    <dgm:pt modelId="{0B638B9B-C906-4E8E-88CA-FFEC9CE5960B}" type="pres">
      <dgm:prSet presAssocID="{8B7B5521-CB8A-4930-ABE8-01F4C0C3D158}" presName="topConnNode3" presStyleLbl="asst1" presStyleIdx="0" presStyleCnt="0"/>
      <dgm:spPr/>
      <dgm:t>
        <a:bodyPr/>
        <a:lstStyle/>
        <a:p>
          <a:endParaRPr lang="zh-CN" altLang="en-US"/>
        </a:p>
      </dgm:t>
    </dgm:pt>
    <dgm:pt modelId="{C5E580BA-A7DA-4713-BC85-958ED74BB282}" type="pres">
      <dgm:prSet presAssocID="{8B7B5521-CB8A-4930-ABE8-01F4C0C3D158}" presName="hierChild6" presStyleCnt="0"/>
      <dgm:spPr/>
    </dgm:pt>
    <dgm:pt modelId="{3D722B10-B12B-4F8D-AB72-55D3A3A4679A}" type="pres">
      <dgm:prSet presAssocID="{8B7B5521-CB8A-4930-ABE8-01F4C0C3D158}" presName="hierChild7" presStyleCnt="0"/>
      <dgm:spPr/>
    </dgm:pt>
    <dgm:pt modelId="{E2D90491-1795-408F-9F21-AFAFB7B7371F}" type="pres">
      <dgm:prSet presAssocID="{6565D6BE-0754-4E3C-8135-40D9BDAACE0C}" presName="Name101" presStyleLbl="parChTrans1D2" presStyleIdx="6" presStyleCnt="7"/>
      <dgm:spPr/>
      <dgm:t>
        <a:bodyPr/>
        <a:lstStyle/>
        <a:p>
          <a:endParaRPr lang="zh-CN" altLang="en-US"/>
        </a:p>
      </dgm:t>
    </dgm:pt>
    <dgm:pt modelId="{F9A0493F-556F-46EC-9E79-0EF331C022C9}" type="pres">
      <dgm:prSet presAssocID="{BBA99F5B-BC17-4804-9076-C55D0F97AC04}" presName="hierRoot3" presStyleCnt="0">
        <dgm:presLayoutVars>
          <dgm:hierBranch val="init"/>
        </dgm:presLayoutVars>
      </dgm:prSet>
      <dgm:spPr/>
    </dgm:pt>
    <dgm:pt modelId="{8B4E5820-E8F9-4F95-84B6-3ADA5C429E98}" type="pres">
      <dgm:prSet presAssocID="{BBA99F5B-BC17-4804-9076-C55D0F97AC04}" presName="rootComposite3" presStyleCnt="0"/>
      <dgm:spPr/>
    </dgm:pt>
    <dgm:pt modelId="{21024D90-4EB8-4217-8518-9D7794F35745}" type="pres">
      <dgm:prSet presAssocID="{BBA99F5B-BC17-4804-9076-C55D0F97AC04}" presName="rootText3" presStyleLbl="alignAcc1" presStyleIdx="0" presStyleCnt="0" custLinFactY="-8354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4F0D38F-5909-4AE9-A555-3458FBBBD91B}" type="pres">
      <dgm:prSet presAssocID="{BBA99F5B-BC17-4804-9076-C55D0F97AC04}" presName="topArc3" presStyleLbl="parChTrans1D1" presStyleIdx="14" presStyleCnt="16"/>
      <dgm:spPr/>
    </dgm:pt>
    <dgm:pt modelId="{F3C01380-EB02-45D5-93E6-5189F5ACC40B}" type="pres">
      <dgm:prSet presAssocID="{BBA99F5B-BC17-4804-9076-C55D0F97AC04}" presName="bottomArc3" presStyleLbl="parChTrans1D1" presStyleIdx="15" presStyleCnt="16"/>
      <dgm:spPr/>
    </dgm:pt>
    <dgm:pt modelId="{9A6E138B-7AE7-4060-9C6E-17C719AB72D8}" type="pres">
      <dgm:prSet presAssocID="{BBA99F5B-BC17-4804-9076-C55D0F97AC04}" presName="topConnNode3" presStyleLbl="asst1" presStyleIdx="0" presStyleCnt="0"/>
      <dgm:spPr/>
      <dgm:t>
        <a:bodyPr/>
        <a:lstStyle/>
        <a:p>
          <a:endParaRPr lang="zh-CN" altLang="en-US"/>
        </a:p>
      </dgm:t>
    </dgm:pt>
    <dgm:pt modelId="{B47E0354-7D72-4FBE-BB00-6BE57E84CE0F}" type="pres">
      <dgm:prSet presAssocID="{BBA99F5B-BC17-4804-9076-C55D0F97AC04}" presName="hierChild6" presStyleCnt="0"/>
      <dgm:spPr/>
    </dgm:pt>
    <dgm:pt modelId="{D6B73446-C8E1-43AB-BF18-1B9A7F7BEF75}" type="pres">
      <dgm:prSet presAssocID="{BBA99F5B-BC17-4804-9076-C55D0F97AC04}" presName="hierChild7" presStyleCnt="0"/>
      <dgm:spPr/>
    </dgm:pt>
  </dgm:ptLst>
  <dgm:cxnLst>
    <dgm:cxn modelId="{CC00B541-C1A2-4677-8E00-4A29CFBCE7CB}" type="presOf" srcId="{8C3E28ED-77B1-42E3-AC56-CDEC2782FFB8}" destId="{E7AF4838-76E1-4E52-A39E-D84275CA16C9}" srcOrd="0" destOrd="0" presId="urn:microsoft.com/office/officeart/2008/layout/HalfCircleOrganizationChart"/>
    <dgm:cxn modelId="{8014346E-7FDB-403B-BFB6-84D4EBC65812}" type="presOf" srcId="{8B7B5521-CB8A-4930-ABE8-01F4C0C3D158}" destId="{0B638B9B-C906-4E8E-88CA-FFEC9CE5960B}" srcOrd="1" destOrd="0" presId="urn:microsoft.com/office/officeart/2008/layout/HalfCircleOrganizationChart"/>
    <dgm:cxn modelId="{D2CE7FA6-9E60-41FA-A071-A5C3481375D9}" type="presOf" srcId="{B4CB0701-F43E-4DA3-8FF3-812FD4DE576D}" destId="{69780C23-F671-41B1-B65B-EA33207923F2}" srcOrd="1" destOrd="0" presId="urn:microsoft.com/office/officeart/2008/layout/HalfCircleOrganizationChart"/>
    <dgm:cxn modelId="{B2EF34D1-F426-49BA-BA86-8CC5853FBB71}" type="presOf" srcId="{B4CB0701-F43E-4DA3-8FF3-812FD4DE576D}" destId="{E0B79A52-D87A-40BF-AE39-86B33976A5B2}" srcOrd="0" destOrd="0" presId="urn:microsoft.com/office/officeart/2008/layout/HalfCircleOrganizationChart"/>
    <dgm:cxn modelId="{4AE04EAC-7B1A-45C1-A71C-9C4470F80788}" type="presOf" srcId="{31B05C66-C1A6-49A0-A2A1-DD572AE79556}" destId="{B04EE616-B7E6-4F5C-ACCC-6791A0307CA1}" srcOrd="0" destOrd="0" presId="urn:microsoft.com/office/officeart/2008/layout/HalfCircleOrganizationChart"/>
    <dgm:cxn modelId="{1FDFF61F-118E-4F3A-873A-D5E6E45927E2}" type="presOf" srcId="{32FBF84F-EA83-4306-813D-8F3F4564B734}" destId="{377C6446-AAB9-4032-A6DF-B5D4C1564771}" srcOrd="0" destOrd="0" presId="urn:microsoft.com/office/officeart/2008/layout/HalfCircleOrganizationChart"/>
    <dgm:cxn modelId="{5BA048F1-B055-4270-987E-222F31F38BD6}" type="presOf" srcId="{6565D6BE-0754-4E3C-8135-40D9BDAACE0C}" destId="{E2D90491-1795-408F-9F21-AFAFB7B7371F}" srcOrd="0" destOrd="0" presId="urn:microsoft.com/office/officeart/2008/layout/HalfCircleOrganizationChart"/>
    <dgm:cxn modelId="{3B96DDF6-81F8-4939-873A-27FED290C4E1}" type="presOf" srcId="{5F8255FB-E7ED-4736-AA8C-89A87F883063}" destId="{FE73C4C4-49A4-4A0B-8C02-92EE47F80E3E}" srcOrd="0" destOrd="0" presId="urn:microsoft.com/office/officeart/2008/layout/HalfCircleOrganizationChart"/>
    <dgm:cxn modelId="{AF8C1139-0F70-4CE7-86EB-BCD534436323}" srcId="{4DCCC8E1-F851-49F2-BC51-EC0DEAFFD9A6}" destId="{A9C299F0-A243-4018-903E-82D801E98D05}" srcOrd="4" destOrd="0" parTransId="{685AD84C-02D8-41AC-80C3-A67F4B26028C}" sibTransId="{F3F82D88-F40E-4D76-9751-A6A066F0F443}"/>
    <dgm:cxn modelId="{DCBF557F-E3CD-432D-990D-4FA59C798F27}" type="presOf" srcId="{C0DCE61D-BEF7-4449-A4E8-12241DA2132E}" destId="{F0387D10-8F09-4F33-8FCB-ED2C67C20F63}" srcOrd="1" destOrd="0" presId="urn:microsoft.com/office/officeart/2008/layout/HalfCircleOrganizationChart"/>
    <dgm:cxn modelId="{DB4E840B-A828-4848-8EFB-B07FFCB2DC7E}" srcId="{4DCCC8E1-F851-49F2-BC51-EC0DEAFFD9A6}" destId="{B4CB0701-F43E-4DA3-8FF3-812FD4DE576D}" srcOrd="6" destOrd="0" parTransId="{BB0AF434-7CE5-4108-8BAF-273F5455D18E}" sibTransId="{79A1D847-CBBB-4B79-92FB-C1FA3D9E2322}"/>
    <dgm:cxn modelId="{17D0DE37-9163-4570-A79B-DA5D7920F517}" srcId="{4DCCC8E1-F851-49F2-BC51-EC0DEAFFD9A6}" destId="{262C3BBA-3B3A-4DC9-AE80-F6A2A289ED25}" srcOrd="5" destOrd="0" parTransId="{32FBF84F-EA83-4306-813D-8F3F4564B734}" sibTransId="{0BE39517-BD76-44F1-B0C3-E1C022C22FD0}"/>
    <dgm:cxn modelId="{70460079-0088-498C-B90A-42738427DE04}" srcId="{4DCCC8E1-F851-49F2-BC51-EC0DEAFFD9A6}" destId="{8B7B5521-CB8A-4930-ABE8-01F4C0C3D158}" srcOrd="0" destOrd="0" parTransId="{5F8255FB-E7ED-4736-AA8C-89A87F883063}" sibTransId="{634976C4-1B8E-4B72-B912-06BC1A6E4F4F}"/>
    <dgm:cxn modelId="{E094A9E1-67F9-4E0E-8FF6-304060DF1466}" type="presOf" srcId="{31B05C66-C1A6-49A0-A2A1-DD572AE79556}" destId="{20890DE4-0EAF-42B8-A447-BE780569B604}" srcOrd="1" destOrd="0" presId="urn:microsoft.com/office/officeart/2008/layout/HalfCircleOrganizationChart"/>
    <dgm:cxn modelId="{75AAF22B-806E-4B8A-80A5-A3C332DDD2CA}" type="presOf" srcId="{4DCCC8E1-F851-49F2-BC51-EC0DEAFFD9A6}" destId="{BF35B82A-0A4A-408D-B5C8-B25E29BB5496}" srcOrd="0" destOrd="0" presId="urn:microsoft.com/office/officeart/2008/layout/HalfCircleOrganizationChart"/>
    <dgm:cxn modelId="{C4CF6466-0172-433D-9ECE-98A57D5CEF9C}" type="presOf" srcId="{4DCCC8E1-F851-49F2-BC51-EC0DEAFFD9A6}" destId="{9E19F2F2-F42D-4C94-A0E0-027F7D80EF9D}" srcOrd="1" destOrd="0" presId="urn:microsoft.com/office/officeart/2008/layout/HalfCircleOrganizationChart"/>
    <dgm:cxn modelId="{4EE6AE09-8070-4B38-833C-F498EE79568A}" srcId="{4DCCC8E1-F851-49F2-BC51-EC0DEAFFD9A6}" destId="{C0DCE61D-BEF7-4449-A4E8-12241DA2132E}" srcOrd="2" destOrd="0" parTransId="{9A57CADE-A2CE-4FF9-9450-9DC39B7427C8}" sibTransId="{BD07A512-C538-42ED-9BB8-98DEA1FB2633}"/>
    <dgm:cxn modelId="{3F610071-224C-4C84-AD74-3F74D22ECB0A}" type="presOf" srcId="{A9C299F0-A243-4018-903E-82D801E98D05}" destId="{C690178E-D1CE-4732-BB01-91C8CF1D4BAD}" srcOrd="1" destOrd="0" presId="urn:microsoft.com/office/officeart/2008/layout/HalfCircleOrganizationChart"/>
    <dgm:cxn modelId="{5D7671B1-2066-4842-A65B-557F6FA72305}" type="presOf" srcId="{9A57CADE-A2CE-4FF9-9450-9DC39B7427C8}" destId="{B896F7AB-DD1D-46C9-81A3-A7ED6DBE0186}" srcOrd="0" destOrd="0" presId="urn:microsoft.com/office/officeart/2008/layout/HalfCircleOrganizationChart"/>
    <dgm:cxn modelId="{A87E9E4A-1C5C-4B98-8897-71AEF535C241}" srcId="{4DCCC8E1-F851-49F2-BC51-EC0DEAFFD9A6}" destId="{BBA99F5B-BC17-4804-9076-C55D0F97AC04}" srcOrd="1" destOrd="0" parTransId="{6565D6BE-0754-4E3C-8135-40D9BDAACE0C}" sibTransId="{513D7985-2000-413D-8B8B-3655A8F8A0FB}"/>
    <dgm:cxn modelId="{FF6B9764-FF45-49E5-BF4A-FF995CCD2E30}" type="presOf" srcId="{A9C299F0-A243-4018-903E-82D801E98D05}" destId="{681FE8D5-4CD2-4A66-9479-41374FD92871}" srcOrd="0" destOrd="0" presId="urn:microsoft.com/office/officeart/2008/layout/HalfCircleOrganizationChart"/>
    <dgm:cxn modelId="{4B261825-B3E3-4E13-A9E2-18CD00CFC511}" type="presOf" srcId="{BBA99F5B-BC17-4804-9076-C55D0F97AC04}" destId="{21024D90-4EB8-4217-8518-9D7794F35745}" srcOrd="0" destOrd="0" presId="urn:microsoft.com/office/officeart/2008/layout/HalfCircleOrganizationChart"/>
    <dgm:cxn modelId="{AA837FC0-E12A-445A-94CD-DF0DBEB6BF07}" srcId="{F7AEB985-B9E0-426D-A892-7BB9CFCBF261}" destId="{4DCCC8E1-F851-49F2-BC51-EC0DEAFFD9A6}" srcOrd="0" destOrd="0" parTransId="{EEA22FD6-4042-4E5B-B89D-14EFD21C5DA8}" sibTransId="{F9C628C7-7117-4B6D-97B8-3E8486417B65}"/>
    <dgm:cxn modelId="{FEBB1961-B409-4C35-BF30-B13902530F65}" type="presOf" srcId="{C0DCE61D-BEF7-4449-A4E8-12241DA2132E}" destId="{65D4FAF8-F9E1-4CF2-BC95-F149CDE75385}" srcOrd="0" destOrd="0" presId="urn:microsoft.com/office/officeart/2008/layout/HalfCircleOrganizationChart"/>
    <dgm:cxn modelId="{FB06E798-D9D4-4266-A070-D91BD093DE12}" type="presOf" srcId="{262C3BBA-3B3A-4DC9-AE80-F6A2A289ED25}" destId="{A6CB4288-BAFD-4943-908B-BD53FC21837D}" srcOrd="1" destOrd="0" presId="urn:microsoft.com/office/officeart/2008/layout/HalfCircleOrganizationChart"/>
    <dgm:cxn modelId="{C9F3ED29-E54D-458C-AA6D-27EC72C65660}" type="presOf" srcId="{262C3BBA-3B3A-4DC9-AE80-F6A2A289ED25}" destId="{CDF42DF0-2FD1-4874-BD48-5BE4F5E77159}" srcOrd="0" destOrd="0" presId="urn:microsoft.com/office/officeart/2008/layout/HalfCircleOrganizationChart"/>
    <dgm:cxn modelId="{083A9CDE-A635-4DE4-BD62-D9C608685247}" type="presOf" srcId="{8B7B5521-CB8A-4930-ABE8-01F4C0C3D158}" destId="{A1CDE726-807D-405A-8EB4-9128FB0FCA22}" srcOrd="0" destOrd="0" presId="urn:microsoft.com/office/officeart/2008/layout/HalfCircleOrganizationChart"/>
    <dgm:cxn modelId="{42F5A92F-298F-4BAE-B5E9-ECC736EBF2BD}" type="presOf" srcId="{F7AEB985-B9E0-426D-A892-7BB9CFCBF261}" destId="{350B689D-05BF-4B44-BCD1-F31D28EB8407}" srcOrd="0" destOrd="0" presId="urn:microsoft.com/office/officeart/2008/layout/HalfCircleOrganizationChart"/>
    <dgm:cxn modelId="{A9FE635F-E1BE-4C90-90D2-EA1F7414FD7F}" type="presOf" srcId="{BB0AF434-7CE5-4108-8BAF-273F5455D18E}" destId="{46E484A0-1D39-47E6-998F-E07C7AA1B8B8}" srcOrd="0" destOrd="0" presId="urn:microsoft.com/office/officeart/2008/layout/HalfCircleOrganizationChart"/>
    <dgm:cxn modelId="{B938AE82-739C-4A73-BB8F-3F9A9996EEC7}" type="presOf" srcId="{685AD84C-02D8-41AC-80C3-A67F4B26028C}" destId="{B0FE5766-944A-412C-8156-A4659BA1CC18}" srcOrd="0" destOrd="0" presId="urn:microsoft.com/office/officeart/2008/layout/HalfCircleOrganizationChart"/>
    <dgm:cxn modelId="{9CC92431-478F-4B33-BC05-C3E64625324E}" type="presOf" srcId="{BBA99F5B-BC17-4804-9076-C55D0F97AC04}" destId="{9A6E138B-7AE7-4060-9C6E-17C719AB72D8}" srcOrd="1" destOrd="0" presId="urn:microsoft.com/office/officeart/2008/layout/HalfCircleOrganizationChart"/>
    <dgm:cxn modelId="{DD2ECAED-D610-497F-8003-1AA39B1DBD5B}" srcId="{4DCCC8E1-F851-49F2-BC51-EC0DEAFFD9A6}" destId="{31B05C66-C1A6-49A0-A2A1-DD572AE79556}" srcOrd="3" destOrd="0" parTransId="{8C3E28ED-77B1-42E3-AC56-CDEC2782FFB8}" sibTransId="{34FABDBF-6987-4764-B42E-185D1DE8FEB9}"/>
    <dgm:cxn modelId="{10E25425-F4AC-490E-B589-14428A1466C2}" type="presParOf" srcId="{350B689D-05BF-4B44-BCD1-F31D28EB8407}" destId="{E668E667-2AB7-4245-B848-7CD53AC14DB2}" srcOrd="0" destOrd="0" presId="urn:microsoft.com/office/officeart/2008/layout/HalfCircleOrganizationChart"/>
    <dgm:cxn modelId="{20AC6E54-5C4A-4CA0-BF4B-7190696A212F}" type="presParOf" srcId="{E668E667-2AB7-4245-B848-7CD53AC14DB2}" destId="{ECBDF221-B839-4411-86B0-73645C44D0BC}" srcOrd="0" destOrd="0" presId="urn:microsoft.com/office/officeart/2008/layout/HalfCircleOrganizationChart"/>
    <dgm:cxn modelId="{26564804-F9D9-460D-83B4-8E986EB90FAE}" type="presParOf" srcId="{ECBDF221-B839-4411-86B0-73645C44D0BC}" destId="{BF35B82A-0A4A-408D-B5C8-B25E29BB5496}" srcOrd="0" destOrd="0" presId="urn:microsoft.com/office/officeart/2008/layout/HalfCircleOrganizationChart"/>
    <dgm:cxn modelId="{F46B633F-2DA4-43C3-8161-A594275416A6}" type="presParOf" srcId="{ECBDF221-B839-4411-86B0-73645C44D0BC}" destId="{A85275DE-098F-4F5C-A84B-57CBAE0657A4}" srcOrd="1" destOrd="0" presId="urn:microsoft.com/office/officeart/2008/layout/HalfCircleOrganizationChart"/>
    <dgm:cxn modelId="{B0A36847-B510-4663-B2F5-A02E653D9A76}" type="presParOf" srcId="{ECBDF221-B839-4411-86B0-73645C44D0BC}" destId="{00C9F73E-FDBF-441D-A1E4-B465A79F2842}" srcOrd="2" destOrd="0" presId="urn:microsoft.com/office/officeart/2008/layout/HalfCircleOrganizationChart"/>
    <dgm:cxn modelId="{B6C3598B-F547-4D22-9610-77712B1F3B1F}" type="presParOf" srcId="{ECBDF221-B839-4411-86B0-73645C44D0BC}" destId="{9E19F2F2-F42D-4C94-A0E0-027F7D80EF9D}" srcOrd="3" destOrd="0" presId="urn:microsoft.com/office/officeart/2008/layout/HalfCircleOrganizationChart"/>
    <dgm:cxn modelId="{FE99A6B4-81D9-4C91-BBF6-583DD8EFDDBB}" type="presParOf" srcId="{E668E667-2AB7-4245-B848-7CD53AC14DB2}" destId="{1A3945E2-C58E-463B-BF0D-0DFBB8F5CFBB}" srcOrd="1" destOrd="0" presId="urn:microsoft.com/office/officeart/2008/layout/HalfCircleOrganizationChart"/>
    <dgm:cxn modelId="{B0FD0A2B-C4A0-46CA-BBB1-9895F27B359A}" type="presParOf" srcId="{1A3945E2-C58E-463B-BF0D-0DFBB8F5CFBB}" destId="{B896F7AB-DD1D-46C9-81A3-A7ED6DBE0186}" srcOrd="0" destOrd="0" presId="urn:microsoft.com/office/officeart/2008/layout/HalfCircleOrganizationChart"/>
    <dgm:cxn modelId="{4431B83D-31B5-4B7C-9D8A-B60D366043CA}" type="presParOf" srcId="{1A3945E2-C58E-463B-BF0D-0DFBB8F5CFBB}" destId="{0D71377A-1EE6-4F2C-BD14-29A3C225EA9E}" srcOrd="1" destOrd="0" presId="urn:microsoft.com/office/officeart/2008/layout/HalfCircleOrganizationChart"/>
    <dgm:cxn modelId="{A4327C67-E1C6-478D-96CD-E88F346B57D6}" type="presParOf" srcId="{0D71377A-1EE6-4F2C-BD14-29A3C225EA9E}" destId="{B837C1DE-D961-4A88-A17E-B5505DBCA23A}" srcOrd="0" destOrd="0" presId="urn:microsoft.com/office/officeart/2008/layout/HalfCircleOrganizationChart"/>
    <dgm:cxn modelId="{6AEF0183-4DED-440A-BD36-2DA55215CEAA}" type="presParOf" srcId="{B837C1DE-D961-4A88-A17E-B5505DBCA23A}" destId="{65D4FAF8-F9E1-4CF2-BC95-F149CDE75385}" srcOrd="0" destOrd="0" presId="urn:microsoft.com/office/officeart/2008/layout/HalfCircleOrganizationChart"/>
    <dgm:cxn modelId="{3B49CB1E-E03B-44FC-9383-AACD9C11B471}" type="presParOf" srcId="{B837C1DE-D961-4A88-A17E-B5505DBCA23A}" destId="{C898AE6A-5E9A-4BA4-A250-6AF36DC086D3}" srcOrd="1" destOrd="0" presId="urn:microsoft.com/office/officeart/2008/layout/HalfCircleOrganizationChart"/>
    <dgm:cxn modelId="{F8158D78-F431-4DB0-A8F3-2057BBE4567F}" type="presParOf" srcId="{B837C1DE-D961-4A88-A17E-B5505DBCA23A}" destId="{B71B16F6-7CE1-48D2-AAB5-B38E7C7ED2CB}" srcOrd="2" destOrd="0" presId="urn:microsoft.com/office/officeart/2008/layout/HalfCircleOrganizationChart"/>
    <dgm:cxn modelId="{63476980-3340-4922-9B00-E924AF73A80C}" type="presParOf" srcId="{B837C1DE-D961-4A88-A17E-B5505DBCA23A}" destId="{F0387D10-8F09-4F33-8FCB-ED2C67C20F63}" srcOrd="3" destOrd="0" presId="urn:microsoft.com/office/officeart/2008/layout/HalfCircleOrganizationChart"/>
    <dgm:cxn modelId="{C3574732-7D99-47A1-84D7-70525D5137BB}" type="presParOf" srcId="{0D71377A-1EE6-4F2C-BD14-29A3C225EA9E}" destId="{1EC0E506-98F6-45B1-A9A8-62B539586563}" srcOrd="1" destOrd="0" presId="urn:microsoft.com/office/officeart/2008/layout/HalfCircleOrganizationChart"/>
    <dgm:cxn modelId="{A5C94974-3849-4792-997D-8A1B04731F77}" type="presParOf" srcId="{0D71377A-1EE6-4F2C-BD14-29A3C225EA9E}" destId="{7FA9100A-44F0-449D-9C8D-C9D50D54BE49}" srcOrd="2" destOrd="0" presId="urn:microsoft.com/office/officeart/2008/layout/HalfCircleOrganizationChart"/>
    <dgm:cxn modelId="{34B07157-34F0-4106-B0D5-8341ED18E300}" type="presParOf" srcId="{1A3945E2-C58E-463B-BF0D-0DFBB8F5CFBB}" destId="{E7AF4838-76E1-4E52-A39E-D84275CA16C9}" srcOrd="2" destOrd="0" presId="urn:microsoft.com/office/officeart/2008/layout/HalfCircleOrganizationChart"/>
    <dgm:cxn modelId="{7654B0CD-DE1A-469C-BDB3-FCDEFFDE61EC}" type="presParOf" srcId="{1A3945E2-C58E-463B-BF0D-0DFBB8F5CFBB}" destId="{CC7F02DA-81FA-4912-8D08-03289F2B6DAF}" srcOrd="3" destOrd="0" presId="urn:microsoft.com/office/officeart/2008/layout/HalfCircleOrganizationChart"/>
    <dgm:cxn modelId="{A9952AD8-DE56-4BDD-BEF6-803F8E7C62E5}" type="presParOf" srcId="{CC7F02DA-81FA-4912-8D08-03289F2B6DAF}" destId="{1558C346-47C4-4246-A511-E33FBB68BBB8}" srcOrd="0" destOrd="0" presId="urn:microsoft.com/office/officeart/2008/layout/HalfCircleOrganizationChart"/>
    <dgm:cxn modelId="{0BFA4106-376C-46E8-8C5F-D888B1D0DC97}" type="presParOf" srcId="{1558C346-47C4-4246-A511-E33FBB68BBB8}" destId="{B04EE616-B7E6-4F5C-ACCC-6791A0307CA1}" srcOrd="0" destOrd="0" presId="urn:microsoft.com/office/officeart/2008/layout/HalfCircleOrganizationChart"/>
    <dgm:cxn modelId="{F0B8C900-3949-473E-9D95-53A3C6A693DE}" type="presParOf" srcId="{1558C346-47C4-4246-A511-E33FBB68BBB8}" destId="{C3FEE6CA-6D9A-48DB-AC2B-8DBC5F9ED617}" srcOrd="1" destOrd="0" presId="urn:microsoft.com/office/officeart/2008/layout/HalfCircleOrganizationChart"/>
    <dgm:cxn modelId="{760FAEC6-40CA-48A0-9CA3-16D9EBB4B976}" type="presParOf" srcId="{1558C346-47C4-4246-A511-E33FBB68BBB8}" destId="{60624541-20B9-4E61-80E6-44234EFC9F9D}" srcOrd="2" destOrd="0" presId="urn:microsoft.com/office/officeart/2008/layout/HalfCircleOrganizationChart"/>
    <dgm:cxn modelId="{EF555012-0238-4CB7-95C2-EC01C7F47345}" type="presParOf" srcId="{1558C346-47C4-4246-A511-E33FBB68BBB8}" destId="{20890DE4-0EAF-42B8-A447-BE780569B604}" srcOrd="3" destOrd="0" presId="urn:microsoft.com/office/officeart/2008/layout/HalfCircleOrganizationChart"/>
    <dgm:cxn modelId="{A8EB33D3-D0E3-4C8D-9078-F31AFE28BC12}" type="presParOf" srcId="{CC7F02DA-81FA-4912-8D08-03289F2B6DAF}" destId="{B12A3FA6-3C27-4225-AE30-2A8F42491BFE}" srcOrd="1" destOrd="0" presId="urn:microsoft.com/office/officeart/2008/layout/HalfCircleOrganizationChart"/>
    <dgm:cxn modelId="{DB463B96-083B-47D9-A0E0-72AD61405063}" type="presParOf" srcId="{CC7F02DA-81FA-4912-8D08-03289F2B6DAF}" destId="{3864BA28-3B0C-4A2D-BBC3-E9CEE860E35A}" srcOrd="2" destOrd="0" presId="urn:microsoft.com/office/officeart/2008/layout/HalfCircleOrganizationChart"/>
    <dgm:cxn modelId="{6E872B2A-CB71-4429-B224-038A41FFC976}" type="presParOf" srcId="{1A3945E2-C58E-463B-BF0D-0DFBB8F5CFBB}" destId="{B0FE5766-944A-412C-8156-A4659BA1CC18}" srcOrd="4" destOrd="0" presId="urn:microsoft.com/office/officeart/2008/layout/HalfCircleOrganizationChart"/>
    <dgm:cxn modelId="{F58B9DFB-2756-4994-89FC-483222EE2475}" type="presParOf" srcId="{1A3945E2-C58E-463B-BF0D-0DFBB8F5CFBB}" destId="{6E1058B4-A0F0-43E6-A27E-018BD3D69070}" srcOrd="5" destOrd="0" presId="urn:microsoft.com/office/officeart/2008/layout/HalfCircleOrganizationChart"/>
    <dgm:cxn modelId="{51CE4B59-2CBF-41A1-A607-E82B640ABE8C}" type="presParOf" srcId="{6E1058B4-A0F0-43E6-A27E-018BD3D69070}" destId="{C3D8C7E9-0742-45C3-9526-A58734DE2B74}" srcOrd="0" destOrd="0" presId="urn:microsoft.com/office/officeart/2008/layout/HalfCircleOrganizationChart"/>
    <dgm:cxn modelId="{B6161E51-0F92-406F-9139-D2A69B768DD2}" type="presParOf" srcId="{C3D8C7E9-0742-45C3-9526-A58734DE2B74}" destId="{681FE8D5-4CD2-4A66-9479-41374FD92871}" srcOrd="0" destOrd="0" presId="urn:microsoft.com/office/officeart/2008/layout/HalfCircleOrganizationChart"/>
    <dgm:cxn modelId="{C2C07324-ECE0-4C73-9439-E94074026939}" type="presParOf" srcId="{C3D8C7E9-0742-45C3-9526-A58734DE2B74}" destId="{A8DCFDCA-9473-45C2-B5D8-EFAF80A8B61A}" srcOrd="1" destOrd="0" presId="urn:microsoft.com/office/officeart/2008/layout/HalfCircleOrganizationChart"/>
    <dgm:cxn modelId="{F09555A9-6DD3-46A9-9D80-07B00645FB65}" type="presParOf" srcId="{C3D8C7E9-0742-45C3-9526-A58734DE2B74}" destId="{9045FB31-A03A-40EC-B25C-033ECC04847F}" srcOrd="2" destOrd="0" presId="urn:microsoft.com/office/officeart/2008/layout/HalfCircleOrganizationChart"/>
    <dgm:cxn modelId="{5C6D2F11-8D5C-4997-AB30-36B4820CF5B1}" type="presParOf" srcId="{C3D8C7E9-0742-45C3-9526-A58734DE2B74}" destId="{C690178E-D1CE-4732-BB01-91C8CF1D4BAD}" srcOrd="3" destOrd="0" presId="urn:microsoft.com/office/officeart/2008/layout/HalfCircleOrganizationChart"/>
    <dgm:cxn modelId="{7EBE016B-D260-49E4-921F-E6637FC5A284}" type="presParOf" srcId="{6E1058B4-A0F0-43E6-A27E-018BD3D69070}" destId="{C79E7A26-0100-425E-994D-F018B7B75562}" srcOrd="1" destOrd="0" presId="urn:microsoft.com/office/officeart/2008/layout/HalfCircleOrganizationChart"/>
    <dgm:cxn modelId="{9B340E59-C584-47EB-9B83-CDCF01F6450D}" type="presParOf" srcId="{6E1058B4-A0F0-43E6-A27E-018BD3D69070}" destId="{AEBD218D-07CE-482B-99D5-245D93D5E90E}" srcOrd="2" destOrd="0" presId="urn:microsoft.com/office/officeart/2008/layout/HalfCircleOrganizationChart"/>
    <dgm:cxn modelId="{CF354F92-180D-4B2C-9EC4-60E85FA64C25}" type="presParOf" srcId="{1A3945E2-C58E-463B-BF0D-0DFBB8F5CFBB}" destId="{377C6446-AAB9-4032-A6DF-B5D4C1564771}" srcOrd="6" destOrd="0" presId="urn:microsoft.com/office/officeart/2008/layout/HalfCircleOrganizationChart"/>
    <dgm:cxn modelId="{5A4BA88D-332A-4566-93F5-FB07919D3C2F}" type="presParOf" srcId="{1A3945E2-C58E-463B-BF0D-0DFBB8F5CFBB}" destId="{CBB5B6B6-B9BC-43F9-B007-33BDB99EE0E5}" srcOrd="7" destOrd="0" presId="urn:microsoft.com/office/officeart/2008/layout/HalfCircleOrganizationChart"/>
    <dgm:cxn modelId="{AFDD873A-22FC-4570-B2AF-E018A2E1B628}" type="presParOf" srcId="{CBB5B6B6-B9BC-43F9-B007-33BDB99EE0E5}" destId="{D6B087D2-8E16-4EB6-BE75-5942D753288C}" srcOrd="0" destOrd="0" presId="urn:microsoft.com/office/officeart/2008/layout/HalfCircleOrganizationChart"/>
    <dgm:cxn modelId="{069768C8-BE1D-4F9B-8B94-55D4EE3F8E97}" type="presParOf" srcId="{D6B087D2-8E16-4EB6-BE75-5942D753288C}" destId="{CDF42DF0-2FD1-4874-BD48-5BE4F5E77159}" srcOrd="0" destOrd="0" presId="urn:microsoft.com/office/officeart/2008/layout/HalfCircleOrganizationChart"/>
    <dgm:cxn modelId="{2946F77C-34A1-4EB1-B655-75C052740B22}" type="presParOf" srcId="{D6B087D2-8E16-4EB6-BE75-5942D753288C}" destId="{05558C5C-331E-495E-A08F-185D6C9F68C4}" srcOrd="1" destOrd="0" presId="urn:microsoft.com/office/officeart/2008/layout/HalfCircleOrganizationChart"/>
    <dgm:cxn modelId="{6CE879FC-5AFE-4B14-9635-F758784D5832}" type="presParOf" srcId="{D6B087D2-8E16-4EB6-BE75-5942D753288C}" destId="{9CA2DBDD-9650-4F95-B64C-5ECE26D5CC62}" srcOrd="2" destOrd="0" presId="urn:microsoft.com/office/officeart/2008/layout/HalfCircleOrganizationChart"/>
    <dgm:cxn modelId="{5CD55A7F-02A9-4C45-AA2E-9E60208BDEA3}" type="presParOf" srcId="{D6B087D2-8E16-4EB6-BE75-5942D753288C}" destId="{A6CB4288-BAFD-4943-908B-BD53FC21837D}" srcOrd="3" destOrd="0" presId="urn:microsoft.com/office/officeart/2008/layout/HalfCircleOrganizationChart"/>
    <dgm:cxn modelId="{F69CA9A6-F72F-45DE-9A61-4F676BC6AD31}" type="presParOf" srcId="{CBB5B6B6-B9BC-43F9-B007-33BDB99EE0E5}" destId="{B71B159B-E8FE-428B-98A9-AC6F9207C0E2}" srcOrd="1" destOrd="0" presId="urn:microsoft.com/office/officeart/2008/layout/HalfCircleOrganizationChart"/>
    <dgm:cxn modelId="{55DA8E80-F194-4D98-9D64-DAD977DA92BE}" type="presParOf" srcId="{CBB5B6B6-B9BC-43F9-B007-33BDB99EE0E5}" destId="{1E7D2C14-6C8E-400E-B3A5-E1D1DE898395}" srcOrd="2" destOrd="0" presId="urn:microsoft.com/office/officeart/2008/layout/HalfCircleOrganizationChart"/>
    <dgm:cxn modelId="{A42FB9CC-36E2-4CFC-9AC0-7F6E53F009BE}" type="presParOf" srcId="{1A3945E2-C58E-463B-BF0D-0DFBB8F5CFBB}" destId="{46E484A0-1D39-47E6-998F-E07C7AA1B8B8}" srcOrd="8" destOrd="0" presId="urn:microsoft.com/office/officeart/2008/layout/HalfCircleOrganizationChart"/>
    <dgm:cxn modelId="{FB32E1DB-E8E3-4968-AC91-41DDA7D0A61C}" type="presParOf" srcId="{1A3945E2-C58E-463B-BF0D-0DFBB8F5CFBB}" destId="{B393832F-7032-4B33-938E-C35D2564126B}" srcOrd="9" destOrd="0" presId="urn:microsoft.com/office/officeart/2008/layout/HalfCircleOrganizationChart"/>
    <dgm:cxn modelId="{AD956CFF-64CE-406A-A12B-2C4CBFD34717}" type="presParOf" srcId="{B393832F-7032-4B33-938E-C35D2564126B}" destId="{922F0FC2-CDE3-4919-B432-6AF215E6F995}" srcOrd="0" destOrd="0" presId="urn:microsoft.com/office/officeart/2008/layout/HalfCircleOrganizationChart"/>
    <dgm:cxn modelId="{10B5B75A-DD9F-4A1E-B987-EF63ED1CCC11}" type="presParOf" srcId="{922F0FC2-CDE3-4919-B432-6AF215E6F995}" destId="{E0B79A52-D87A-40BF-AE39-86B33976A5B2}" srcOrd="0" destOrd="0" presId="urn:microsoft.com/office/officeart/2008/layout/HalfCircleOrganizationChart"/>
    <dgm:cxn modelId="{F3D12AD5-D477-4771-A091-21119392D36C}" type="presParOf" srcId="{922F0FC2-CDE3-4919-B432-6AF215E6F995}" destId="{CCD254BC-CF81-4D60-8934-917433445BA6}" srcOrd="1" destOrd="0" presId="urn:microsoft.com/office/officeart/2008/layout/HalfCircleOrganizationChart"/>
    <dgm:cxn modelId="{71E9213B-1C9D-4DFF-99A5-9591C961FE7A}" type="presParOf" srcId="{922F0FC2-CDE3-4919-B432-6AF215E6F995}" destId="{B78D3EB4-C39D-46FE-A70F-9D393A74E1E4}" srcOrd="2" destOrd="0" presId="urn:microsoft.com/office/officeart/2008/layout/HalfCircleOrganizationChart"/>
    <dgm:cxn modelId="{7916435F-BA08-4AF2-A655-782AA822B52B}" type="presParOf" srcId="{922F0FC2-CDE3-4919-B432-6AF215E6F995}" destId="{69780C23-F671-41B1-B65B-EA33207923F2}" srcOrd="3" destOrd="0" presId="urn:microsoft.com/office/officeart/2008/layout/HalfCircleOrganizationChart"/>
    <dgm:cxn modelId="{5308B727-CFDE-42AD-A308-2A8DB85263D0}" type="presParOf" srcId="{B393832F-7032-4B33-938E-C35D2564126B}" destId="{D54FDF95-EC5C-407A-A2A5-0402E4A6CE3E}" srcOrd="1" destOrd="0" presId="urn:microsoft.com/office/officeart/2008/layout/HalfCircleOrganizationChart"/>
    <dgm:cxn modelId="{2544556E-249F-4EF3-9C9B-C06BA81BCC97}" type="presParOf" srcId="{B393832F-7032-4B33-938E-C35D2564126B}" destId="{59C2F001-1306-4F93-B600-698965522981}" srcOrd="2" destOrd="0" presId="urn:microsoft.com/office/officeart/2008/layout/HalfCircleOrganizationChart"/>
    <dgm:cxn modelId="{A2A90826-950C-48F3-9A40-DDFAD97620D5}" type="presParOf" srcId="{E668E667-2AB7-4245-B848-7CD53AC14DB2}" destId="{0E8E7507-4404-487E-98DE-BE8B7A92A3A4}" srcOrd="2" destOrd="0" presId="urn:microsoft.com/office/officeart/2008/layout/HalfCircleOrganizationChart"/>
    <dgm:cxn modelId="{78080121-8FC9-4AEC-8CA8-BAD44AE4B018}" type="presParOf" srcId="{0E8E7507-4404-487E-98DE-BE8B7A92A3A4}" destId="{FE73C4C4-49A4-4A0B-8C02-92EE47F80E3E}" srcOrd="0" destOrd="0" presId="urn:microsoft.com/office/officeart/2008/layout/HalfCircleOrganizationChart"/>
    <dgm:cxn modelId="{0263B2DD-79E4-4229-894A-DF3DE5F1E22A}" type="presParOf" srcId="{0E8E7507-4404-487E-98DE-BE8B7A92A3A4}" destId="{AF71A2EB-9E97-4CE1-9CD5-07106F5BCA81}" srcOrd="1" destOrd="0" presId="urn:microsoft.com/office/officeart/2008/layout/HalfCircleOrganizationChart"/>
    <dgm:cxn modelId="{2A3E8407-6CFD-46D1-B4F4-FAD88E7F3184}" type="presParOf" srcId="{AF71A2EB-9E97-4CE1-9CD5-07106F5BCA81}" destId="{57A727BD-306B-41D5-BDCB-958E447BFB9F}" srcOrd="0" destOrd="0" presId="urn:microsoft.com/office/officeart/2008/layout/HalfCircleOrganizationChart"/>
    <dgm:cxn modelId="{96AFC50E-0374-42D7-BEAE-9B80314021C8}" type="presParOf" srcId="{57A727BD-306B-41D5-BDCB-958E447BFB9F}" destId="{A1CDE726-807D-405A-8EB4-9128FB0FCA22}" srcOrd="0" destOrd="0" presId="urn:microsoft.com/office/officeart/2008/layout/HalfCircleOrganizationChart"/>
    <dgm:cxn modelId="{668A64DC-7CD2-4BB2-B5FC-C1329BD5687E}" type="presParOf" srcId="{57A727BD-306B-41D5-BDCB-958E447BFB9F}" destId="{C0FFF226-EAE4-4DA8-81AB-990452676F73}" srcOrd="1" destOrd="0" presId="urn:microsoft.com/office/officeart/2008/layout/HalfCircleOrganizationChart"/>
    <dgm:cxn modelId="{8723D10F-2E46-47BC-A2BE-07CABF0FFFC2}" type="presParOf" srcId="{57A727BD-306B-41D5-BDCB-958E447BFB9F}" destId="{03D3FB68-BD15-4F06-8640-BCF4F94ADD19}" srcOrd="2" destOrd="0" presId="urn:microsoft.com/office/officeart/2008/layout/HalfCircleOrganizationChart"/>
    <dgm:cxn modelId="{8BCDF01A-9F5E-41C5-B227-335F3B0533AE}" type="presParOf" srcId="{57A727BD-306B-41D5-BDCB-958E447BFB9F}" destId="{0B638B9B-C906-4E8E-88CA-FFEC9CE5960B}" srcOrd="3" destOrd="0" presId="urn:microsoft.com/office/officeart/2008/layout/HalfCircleOrganizationChart"/>
    <dgm:cxn modelId="{1B0397F8-9DB7-402E-9F01-62AD9B48CE26}" type="presParOf" srcId="{AF71A2EB-9E97-4CE1-9CD5-07106F5BCA81}" destId="{C5E580BA-A7DA-4713-BC85-958ED74BB282}" srcOrd="1" destOrd="0" presId="urn:microsoft.com/office/officeart/2008/layout/HalfCircleOrganizationChart"/>
    <dgm:cxn modelId="{AF32BBD9-3E1E-42B4-95AF-F1BE667ADDC5}" type="presParOf" srcId="{AF71A2EB-9E97-4CE1-9CD5-07106F5BCA81}" destId="{3D722B10-B12B-4F8D-AB72-55D3A3A4679A}" srcOrd="2" destOrd="0" presId="urn:microsoft.com/office/officeart/2008/layout/HalfCircleOrganizationChart"/>
    <dgm:cxn modelId="{876F38EB-8E33-41DF-B23B-8FC87C82AE28}" type="presParOf" srcId="{0E8E7507-4404-487E-98DE-BE8B7A92A3A4}" destId="{E2D90491-1795-408F-9F21-AFAFB7B7371F}" srcOrd="2" destOrd="0" presId="urn:microsoft.com/office/officeart/2008/layout/HalfCircleOrganizationChart"/>
    <dgm:cxn modelId="{9A4725FE-EF3D-420B-B10E-9D5A39469AA2}" type="presParOf" srcId="{0E8E7507-4404-487E-98DE-BE8B7A92A3A4}" destId="{F9A0493F-556F-46EC-9E79-0EF331C022C9}" srcOrd="3" destOrd="0" presId="urn:microsoft.com/office/officeart/2008/layout/HalfCircleOrganizationChart"/>
    <dgm:cxn modelId="{B2420868-96F6-4523-B236-2A909D054418}" type="presParOf" srcId="{F9A0493F-556F-46EC-9E79-0EF331C022C9}" destId="{8B4E5820-E8F9-4F95-84B6-3ADA5C429E98}" srcOrd="0" destOrd="0" presId="urn:microsoft.com/office/officeart/2008/layout/HalfCircleOrganizationChart"/>
    <dgm:cxn modelId="{E2F8A535-BB94-4E2C-ACEA-D2D32E4C99CF}" type="presParOf" srcId="{8B4E5820-E8F9-4F95-84B6-3ADA5C429E98}" destId="{21024D90-4EB8-4217-8518-9D7794F35745}" srcOrd="0" destOrd="0" presId="urn:microsoft.com/office/officeart/2008/layout/HalfCircleOrganizationChart"/>
    <dgm:cxn modelId="{6DBD6E0E-2ACC-4206-9BFD-ECA85562CC2F}" type="presParOf" srcId="{8B4E5820-E8F9-4F95-84B6-3ADA5C429E98}" destId="{64F0D38F-5909-4AE9-A555-3458FBBBD91B}" srcOrd="1" destOrd="0" presId="urn:microsoft.com/office/officeart/2008/layout/HalfCircleOrganizationChart"/>
    <dgm:cxn modelId="{FDB423F2-D26E-4BCC-B52D-A9D5C4ABBE27}" type="presParOf" srcId="{8B4E5820-E8F9-4F95-84B6-3ADA5C429E98}" destId="{F3C01380-EB02-45D5-93E6-5189F5ACC40B}" srcOrd="2" destOrd="0" presId="urn:microsoft.com/office/officeart/2008/layout/HalfCircleOrganizationChart"/>
    <dgm:cxn modelId="{D9DCD13F-AC3B-4BE5-9030-CE0F7D68CB05}" type="presParOf" srcId="{8B4E5820-E8F9-4F95-84B6-3ADA5C429E98}" destId="{9A6E138B-7AE7-4060-9C6E-17C719AB72D8}" srcOrd="3" destOrd="0" presId="urn:microsoft.com/office/officeart/2008/layout/HalfCircleOrganizationChart"/>
    <dgm:cxn modelId="{51A43788-EC45-4232-AB23-D987685C2FF2}" type="presParOf" srcId="{F9A0493F-556F-46EC-9E79-0EF331C022C9}" destId="{B47E0354-7D72-4FBE-BB00-6BE57E84CE0F}" srcOrd="1" destOrd="0" presId="urn:microsoft.com/office/officeart/2008/layout/HalfCircleOrganizationChart"/>
    <dgm:cxn modelId="{827E7F90-8A64-4C3B-B8F6-3252ABD24306}" type="presParOf" srcId="{F9A0493F-556F-46EC-9E79-0EF331C022C9}" destId="{D6B73446-C8E1-43AB-BF18-1B9A7F7BEF7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90491-1795-408F-9F21-AFAFB7B7371F}">
      <dsp:nvSpPr>
        <dsp:cNvPr id="0" name=""/>
        <dsp:cNvSpPr/>
      </dsp:nvSpPr>
      <dsp:spPr>
        <a:xfrm>
          <a:off x="4059237" y="1004990"/>
          <a:ext cx="576813" cy="72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281"/>
              </a:lnTo>
              <a:lnTo>
                <a:pt x="576813" y="726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3C4C4-49A4-4A0B-8C02-92EE47F80E3E}">
      <dsp:nvSpPr>
        <dsp:cNvPr id="0" name=""/>
        <dsp:cNvSpPr/>
      </dsp:nvSpPr>
      <dsp:spPr>
        <a:xfrm>
          <a:off x="3482423" y="1004990"/>
          <a:ext cx="576813" cy="726281"/>
        </a:xfrm>
        <a:custGeom>
          <a:avLst/>
          <a:gdLst/>
          <a:ahLst/>
          <a:cxnLst/>
          <a:rect l="0" t="0" r="0" b="0"/>
          <a:pathLst>
            <a:path>
              <a:moveTo>
                <a:pt x="576813" y="0"/>
              </a:moveTo>
              <a:lnTo>
                <a:pt x="576813" y="726281"/>
              </a:lnTo>
              <a:lnTo>
                <a:pt x="0" y="726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484A0-1D39-47E6-998F-E07C7AA1B8B8}">
      <dsp:nvSpPr>
        <dsp:cNvPr id="0" name=""/>
        <dsp:cNvSpPr/>
      </dsp:nvSpPr>
      <dsp:spPr>
        <a:xfrm>
          <a:off x="4059237" y="1004990"/>
          <a:ext cx="3363587" cy="2069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014"/>
              </a:lnTo>
              <a:lnTo>
                <a:pt x="3363587" y="1924014"/>
              </a:lnTo>
              <a:lnTo>
                <a:pt x="3363587" y="2069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C6446-AAB9-4032-A6DF-B5D4C1564771}">
      <dsp:nvSpPr>
        <dsp:cNvPr id="0" name=""/>
        <dsp:cNvSpPr/>
      </dsp:nvSpPr>
      <dsp:spPr>
        <a:xfrm>
          <a:off x="4059237" y="1004990"/>
          <a:ext cx="1884762" cy="2069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014"/>
              </a:lnTo>
              <a:lnTo>
                <a:pt x="1884762" y="1924014"/>
              </a:lnTo>
              <a:lnTo>
                <a:pt x="1884762" y="2069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E5766-944A-412C-8156-A4659BA1CC18}">
      <dsp:nvSpPr>
        <dsp:cNvPr id="0" name=""/>
        <dsp:cNvSpPr/>
      </dsp:nvSpPr>
      <dsp:spPr>
        <a:xfrm>
          <a:off x="4013517" y="1004990"/>
          <a:ext cx="91440" cy="20699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9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F4838-76E1-4E52-A39E-D84275CA16C9}">
      <dsp:nvSpPr>
        <dsp:cNvPr id="0" name=""/>
        <dsp:cNvSpPr/>
      </dsp:nvSpPr>
      <dsp:spPr>
        <a:xfrm>
          <a:off x="2174460" y="1004990"/>
          <a:ext cx="1884776" cy="2069955"/>
        </a:xfrm>
        <a:custGeom>
          <a:avLst/>
          <a:gdLst/>
          <a:ahLst/>
          <a:cxnLst/>
          <a:rect l="0" t="0" r="0" b="0"/>
          <a:pathLst>
            <a:path>
              <a:moveTo>
                <a:pt x="1884776" y="0"/>
              </a:moveTo>
              <a:lnTo>
                <a:pt x="1884776" y="1924014"/>
              </a:lnTo>
              <a:lnTo>
                <a:pt x="0" y="1924014"/>
              </a:lnTo>
              <a:lnTo>
                <a:pt x="0" y="2069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6F7AB-DD1D-46C9-81A3-A7ED6DBE0186}">
      <dsp:nvSpPr>
        <dsp:cNvPr id="0" name=""/>
        <dsp:cNvSpPr/>
      </dsp:nvSpPr>
      <dsp:spPr>
        <a:xfrm>
          <a:off x="695649" y="1004990"/>
          <a:ext cx="3363587" cy="2069955"/>
        </a:xfrm>
        <a:custGeom>
          <a:avLst/>
          <a:gdLst/>
          <a:ahLst/>
          <a:cxnLst/>
          <a:rect l="0" t="0" r="0" b="0"/>
          <a:pathLst>
            <a:path>
              <a:moveTo>
                <a:pt x="3363587" y="0"/>
              </a:moveTo>
              <a:lnTo>
                <a:pt x="3363587" y="1924014"/>
              </a:lnTo>
              <a:lnTo>
                <a:pt x="0" y="1924014"/>
              </a:lnTo>
              <a:lnTo>
                <a:pt x="0" y="2069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275DE-098F-4F5C-A84B-57CBAE0657A4}">
      <dsp:nvSpPr>
        <dsp:cNvPr id="0" name=""/>
        <dsp:cNvSpPr/>
      </dsp:nvSpPr>
      <dsp:spPr>
        <a:xfrm>
          <a:off x="3411166" y="310034"/>
          <a:ext cx="1296141" cy="6949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9F73E-FDBF-441D-A1E4-B465A79F2842}">
      <dsp:nvSpPr>
        <dsp:cNvPr id="0" name=""/>
        <dsp:cNvSpPr/>
      </dsp:nvSpPr>
      <dsp:spPr>
        <a:xfrm>
          <a:off x="3411166" y="310034"/>
          <a:ext cx="1296141" cy="6949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5B82A-0A4A-408D-B5C8-B25E29BB5496}">
      <dsp:nvSpPr>
        <dsp:cNvPr id="0" name=""/>
        <dsp:cNvSpPr/>
      </dsp:nvSpPr>
      <dsp:spPr>
        <a:xfrm>
          <a:off x="2763095" y="435126"/>
          <a:ext cx="2592283" cy="4447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网络备课系统</a:t>
          </a:r>
          <a:endParaRPr lang="en-US" altLang="zh-CN" sz="2000" b="1" kern="1200" dirty="0" smtClean="0"/>
        </a:p>
      </dsp:txBody>
      <dsp:txXfrm>
        <a:off x="2763095" y="435126"/>
        <a:ext cx="2592283" cy="444771"/>
      </dsp:txXfrm>
    </dsp:sp>
    <dsp:sp modelId="{C898AE6A-5E9A-4BA4-A250-6AF36DC086D3}">
      <dsp:nvSpPr>
        <dsp:cNvPr id="0" name=""/>
        <dsp:cNvSpPr/>
      </dsp:nvSpPr>
      <dsp:spPr>
        <a:xfrm>
          <a:off x="348171" y="3074945"/>
          <a:ext cx="694956" cy="6949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B16F6-7CE1-48D2-AAB5-B38E7C7ED2CB}">
      <dsp:nvSpPr>
        <dsp:cNvPr id="0" name=""/>
        <dsp:cNvSpPr/>
      </dsp:nvSpPr>
      <dsp:spPr>
        <a:xfrm>
          <a:off x="348171" y="3074945"/>
          <a:ext cx="694956" cy="6949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4FAF8-F9E1-4CF2-BC95-F149CDE75385}">
      <dsp:nvSpPr>
        <dsp:cNvPr id="0" name=""/>
        <dsp:cNvSpPr/>
      </dsp:nvSpPr>
      <dsp:spPr>
        <a:xfrm>
          <a:off x="693" y="3200037"/>
          <a:ext cx="1389912" cy="4447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备课广场</a:t>
          </a:r>
          <a:endParaRPr lang="zh-CN" altLang="en-US" sz="1800" kern="1200" dirty="0"/>
        </a:p>
      </dsp:txBody>
      <dsp:txXfrm>
        <a:off x="693" y="3200037"/>
        <a:ext cx="1389912" cy="444771"/>
      </dsp:txXfrm>
    </dsp:sp>
    <dsp:sp modelId="{C3FEE6CA-6D9A-48DB-AC2B-8DBC5F9ED617}">
      <dsp:nvSpPr>
        <dsp:cNvPr id="0" name=""/>
        <dsp:cNvSpPr/>
      </dsp:nvSpPr>
      <dsp:spPr>
        <a:xfrm>
          <a:off x="1826982" y="3074945"/>
          <a:ext cx="694956" cy="6949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24541-20B9-4E61-80E6-44234EFC9F9D}">
      <dsp:nvSpPr>
        <dsp:cNvPr id="0" name=""/>
        <dsp:cNvSpPr/>
      </dsp:nvSpPr>
      <dsp:spPr>
        <a:xfrm>
          <a:off x="1826982" y="3074945"/>
          <a:ext cx="694956" cy="6949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EE616-B7E6-4F5C-ACCC-6791A0307CA1}">
      <dsp:nvSpPr>
        <dsp:cNvPr id="0" name=""/>
        <dsp:cNvSpPr/>
      </dsp:nvSpPr>
      <dsp:spPr>
        <a:xfrm>
          <a:off x="1479504" y="3200037"/>
          <a:ext cx="1389912" cy="4447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协同备课</a:t>
          </a:r>
          <a:endParaRPr lang="zh-CN" altLang="en-US" sz="1800" kern="1200" dirty="0"/>
        </a:p>
      </dsp:txBody>
      <dsp:txXfrm>
        <a:off x="1479504" y="3200037"/>
        <a:ext cx="1389912" cy="444771"/>
      </dsp:txXfrm>
    </dsp:sp>
    <dsp:sp modelId="{A8DCFDCA-9473-45C2-B5D8-EFAF80A8B61A}">
      <dsp:nvSpPr>
        <dsp:cNvPr id="0" name=""/>
        <dsp:cNvSpPr/>
      </dsp:nvSpPr>
      <dsp:spPr>
        <a:xfrm>
          <a:off x="3711759" y="3074945"/>
          <a:ext cx="694956" cy="6949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5FB31-A03A-40EC-B25C-033ECC04847F}">
      <dsp:nvSpPr>
        <dsp:cNvPr id="0" name=""/>
        <dsp:cNvSpPr/>
      </dsp:nvSpPr>
      <dsp:spPr>
        <a:xfrm>
          <a:off x="3711759" y="3074945"/>
          <a:ext cx="694956" cy="6949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FE8D5-4CD2-4A66-9479-41374FD92871}">
      <dsp:nvSpPr>
        <dsp:cNvPr id="0" name=""/>
        <dsp:cNvSpPr/>
      </dsp:nvSpPr>
      <dsp:spPr>
        <a:xfrm>
          <a:off x="3364281" y="3200037"/>
          <a:ext cx="1389912" cy="4447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个人备课</a:t>
          </a:r>
          <a:endParaRPr lang="zh-CN" altLang="en-US" sz="1800" kern="1200" dirty="0"/>
        </a:p>
      </dsp:txBody>
      <dsp:txXfrm>
        <a:off x="3364281" y="3200037"/>
        <a:ext cx="1389912" cy="444771"/>
      </dsp:txXfrm>
    </dsp:sp>
    <dsp:sp modelId="{05558C5C-331E-495E-A08F-185D6C9F68C4}">
      <dsp:nvSpPr>
        <dsp:cNvPr id="0" name=""/>
        <dsp:cNvSpPr/>
      </dsp:nvSpPr>
      <dsp:spPr>
        <a:xfrm>
          <a:off x="5596522" y="3074945"/>
          <a:ext cx="694956" cy="6949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2DBDD-9650-4F95-B64C-5ECE26D5CC62}">
      <dsp:nvSpPr>
        <dsp:cNvPr id="0" name=""/>
        <dsp:cNvSpPr/>
      </dsp:nvSpPr>
      <dsp:spPr>
        <a:xfrm>
          <a:off x="5596522" y="3074945"/>
          <a:ext cx="694956" cy="6949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42DF0-2FD1-4874-BD48-5BE4F5E77159}">
      <dsp:nvSpPr>
        <dsp:cNvPr id="0" name=""/>
        <dsp:cNvSpPr/>
      </dsp:nvSpPr>
      <dsp:spPr>
        <a:xfrm>
          <a:off x="5249044" y="3200037"/>
          <a:ext cx="1389912" cy="4447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备课本</a:t>
          </a:r>
          <a:endParaRPr lang="zh-CN" altLang="en-US" sz="1800" kern="1200" dirty="0"/>
        </a:p>
      </dsp:txBody>
      <dsp:txXfrm>
        <a:off x="5249044" y="3200037"/>
        <a:ext cx="1389912" cy="444771"/>
      </dsp:txXfrm>
    </dsp:sp>
    <dsp:sp modelId="{CCD254BC-CF81-4D60-8934-917433445BA6}">
      <dsp:nvSpPr>
        <dsp:cNvPr id="0" name=""/>
        <dsp:cNvSpPr/>
      </dsp:nvSpPr>
      <dsp:spPr>
        <a:xfrm>
          <a:off x="7075347" y="3074945"/>
          <a:ext cx="694956" cy="6949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D3EB4-C39D-46FE-A70F-9D393A74E1E4}">
      <dsp:nvSpPr>
        <dsp:cNvPr id="0" name=""/>
        <dsp:cNvSpPr/>
      </dsp:nvSpPr>
      <dsp:spPr>
        <a:xfrm>
          <a:off x="7075347" y="3074945"/>
          <a:ext cx="694956" cy="6949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79A52-D87A-40BF-AE39-86B33976A5B2}">
      <dsp:nvSpPr>
        <dsp:cNvPr id="0" name=""/>
        <dsp:cNvSpPr/>
      </dsp:nvSpPr>
      <dsp:spPr>
        <a:xfrm>
          <a:off x="6727869" y="3200037"/>
          <a:ext cx="1389912" cy="4447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备课检查</a:t>
          </a:r>
          <a:endParaRPr lang="zh-CN" altLang="en-US" sz="1800" kern="1200" dirty="0"/>
        </a:p>
      </dsp:txBody>
      <dsp:txXfrm>
        <a:off x="6727869" y="3200037"/>
        <a:ext cx="1389912" cy="444771"/>
      </dsp:txXfrm>
    </dsp:sp>
    <dsp:sp modelId="{C0FFF226-EAE4-4DA8-81AB-990452676F73}">
      <dsp:nvSpPr>
        <dsp:cNvPr id="0" name=""/>
        <dsp:cNvSpPr/>
      </dsp:nvSpPr>
      <dsp:spPr>
        <a:xfrm>
          <a:off x="2870862" y="1606179"/>
          <a:ext cx="694956" cy="6949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3FB68-BD15-4F06-8640-BCF4F94ADD19}">
      <dsp:nvSpPr>
        <dsp:cNvPr id="0" name=""/>
        <dsp:cNvSpPr/>
      </dsp:nvSpPr>
      <dsp:spPr>
        <a:xfrm>
          <a:off x="2870862" y="1606179"/>
          <a:ext cx="694956" cy="6949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DE726-807D-405A-8EB4-9128FB0FCA22}">
      <dsp:nvSpPr>
        <dsp:cNvPr id="0" name=""/>
        <dsp:cNvSpPr/>
      </dsp:nvSpPr>
      <dsp:spPr>
        <a:xfrm>
          <a:off x="2523384" y="1731271"/>
          <a:ext cx="1389912" cy="4447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首页</a:t>
          </a:r>
          <a:endParaRPr lang="en-US" altLang="zh-CN" sz="1800" kern="1200" dirty="0" smtClean="0"/>
        </a:p>
      </dsp:txBody>
      <dsp:txXfrm>
        <a:off x="2523384" y="1731271"/>
        <a:ext cx="1389912" cy="444771"/>
      </dsp:txXfrm>
    </dsp:sp>
    <dsp:sp modelId="{64F0D38F-5909-4AE9-A555-3458FBBBD91B}">
      <dsp:nvSpPr>
        <dsp:cNvPr id="0" name=""/>
        <dsp:cNvSpPr/>
      </dsp:nvSpPr>
      <dsp:spPr>
        <a:xfrm>
          <a:off x="4552656" y="1606179"/>
          <a:ext cx="694956" cy="6949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01380-EB02-45D5-93E6-5189F5ACC40B}">
      <dsp:nvSpPr>
        <dsp:cNvPr id="0" name=""/>
        <dsp:cNvSpPr/>
      </dsp:nvSpPr>
      <dsp:spPr>
        <a:xfrm>
          <a:off x="4552656" y="1606179"/>
          <a:ext cx="694956" cy="6949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24D90-4EB8-4217-8518-9D7794F35745}">
      <dsp:nvSpPr>
        <dsp:cNvPr id="0" name=""/>
        <dsp:cNvSpPr/>
      </dsp:nvSpPr>
      <dsp:spPr>
        <a:xfrm>
          <a:off x="4205178" y="1731271"/>
          <a:ext cx="1389912" cy="44477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备课设置</a:t>
          </a:r>
          <a:endParaRPr lang="en-US" altLang="zh-CN" sz="1800" kern="1200" dirty="0" smtClean="0"/>
        </a:p>
      </dsp:txBody>
      <dsp:txXfrm>
        <a:off x="4205178" y="1731271"/>
        <a:ext cx="1389912" cy="44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3D9D-8205-45D0-9013-801D690C3DDB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A182-F787-48EF-9519-3C25910AAB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46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40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各位领导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、老师，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我是科大讯飞的项目经理汤方圆，今天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很荣幸代表项目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，向各位领导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、老师介绍我们宿州市智慧教育云平台。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今天是宿州市智慧教育云平台首次应用培训，也是</a:t>
            </a:r>
            <a:r>
              <a:rPr lang="zh-CN" altLang="en-US" sz="1200" b="1" spc="130" dirty="0" smtClean="0">
                <a:solidFill>
                  <a:srgbClr val="FD1B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“智慧教学、智慧学习” 专题培训，在此面，还将配合市教体局不断地组织各类应用培训，有入校培训、集中培训和专题培训等，目标就是让平台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在实际的教学和管理中实现常态化的应用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8464B88-93BC-4773-B87A-FE58C8D8C243}" type="slidenum">
              <a:rPr lang="zh-CN" altLang="en-US" smtClean="0"/>
              <a:pPr/>
              <a:t>1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98230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469D-253C-9F4B-B737-DDFD7FE6E450}" type="slidenum">
              <a:rPr kumimoji="1" lang="zh-CN" altLang="en-US" smtClean="0">
                <a:solidFill>
                  <a:prstClr val="black"/>
                </a:solidFill>
              </a:rPr>
              <a:pPr/>
              <a:t>14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63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A182-F787-48EF-9519-3C25910AAB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7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469D-253C-9F4B-B737-DDFD7FE6E450}" type="slidenum">
              <a:rPr kumimoji="1" lang="zh-CN" altLang="en-US" smtClean="0">
                <a:solidFill>
                  <a:prstClr val="black"/>
                </a:solidFill>
              </a:rPr>
              <a:pPr/>
              <a:t>19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469D-253C-9F4B-B737-DDFD7FE6E450}" type="slidenum">
              <a:rPr kumimoji="1" lang="zh-CN" altLang="en-US" smtClean="0">
                <a:solidFill>
                  <a:prstClr val="black"/>
                </a:solidFill>
              </a:rPr>
              <a:pPr/>
              <a:t>20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36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A182-F787-48EF-9519-3C25910AAB0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94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今天的会议主要分为两个部分：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第一部分，由我来介绍下宿州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市智慧教育项目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的建设内容以及针对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所项目学校都提供了那些服务？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第二部分，分别由我两位</a:t>
            </a:r>
            <a:r>
              <a:rPr lang="zh-CN" altLang="en-US" dirty="0" smtClean="0"/>
              <a:t>同事具体演示下平台建成后提供的各项系统功能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，预计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分钟。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469D-253C-9F4B-B737-DDFD7FE6E45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723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第一部分，项目介绍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A182-F787-48EF-9519-3C25910AAB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15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kern="1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469D-253C-9F4B-B737-DDFD7FE6E45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482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那么项目的覆盖范围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，经过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前期的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充分调研以及考虑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项目后期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应用推广效果，选取了在座的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学校作为试点校进行建设，其目的呢是想利用在座学校良好的基础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环境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dirty="0" smtClean="0">
                <a:solidFill>
                  <a:srgbClr val="383838"/>
                </a:solidFill>
                <a:latin typeface="微软雅黑"/>
                <a:ea typeface="微软雅黑"/>
              </a:rPr>
              <a:t>通过试点工程形成一套有价值、可推广、可复制的经验，在全市以及全省树立示范校形成辐射影响，为完善宿州市教育信息化应用体系打下基础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图中的表格，就是本次项目的试点学校的清单，想必大家已经了解过了，这里就不多说了。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469D-253C-9F4B-B737-DDFD7FE6E45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223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dirty="0" smtClean="0">
              <a:solidFill>
                <a:srgbClr val="7F7F7F"/>
              </a:solidFill>
              <a:latin typeface="Arial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469D-253C-9F4B-B737-DDFD7FE6E45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272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469D-253C-9F4B-B737-DDFD7FE6E45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292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这是我们宿州市智慧教育门户，在这里，一方面实现了教学资源、教育资讯以及系统应用的统一接入，可以方便老师点击使用，另一方面，与省平台用户对接，不需再次注册，可以直接登录。</a:t>
            </a: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那么，接下来，请我的同事具体演示下平台各功能系统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 smtClean="0"/>
          </a:p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469D-253C-9F4B-B737-DDFD7FE6E45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785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A182-F787-48EF-9519-3C25910AAB0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89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65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1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0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5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6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7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82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0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9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4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8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2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65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5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38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1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42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0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18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174A2-D432-4BA3-AD76-36D70AA4D20E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95C4D-B2CA-4B94-9483-7077F36057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8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066FB2-0EB8-554F-A1A5-E4A1FC9FB5F7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2018/8/28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231A4BA-26EB-E44C-94EA-A4927B1B38F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9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3.xml"/><Relationship Id="rId21" Type="http://schemas.openxmlformats.org/officeDocument/2006/relationships/image" Target="../media/image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" y="0"/>
            <a:ext cx="12191999" cy="705170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6" name="TextBox 7"/>
          <p:cNvSpPr>
            <a:spLocks noChangeArrowheads="1"/>
          </p:cNvSpPr>
          <p:nvPr/>
        </p:nvSpPr>
        <p:spPr bwMode="auto">
          <a:xfrm>
            <a:off x="2974840" y="4748514"/>
            <a:ext cx="58055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宿州市教体局</a:t>
            </a:r>
            <a:endParaRPr lang="en-US" altLang="zh-CN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2018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8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月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29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日</a:t>
            </a:r>
            <a:endParaRPr lang="zh-CN" altLang="en-US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楷体" panose="02010600040101010101" pitchFamily="2" charset="-122"/>
            </a:endParaRPr>
          </a:p>
        </p:txBody>
      </p:sp>
      <p:sp>
        <p:nvSpPr>
          <p:cNvPr id="3077" name="Text Box 6"/>
          <p:cNvSpPr>
            <a:spLocks noChangeArrowheads="1"/>
          </p:cNvSpPr>
          <p:nvPr/>
        </p:nvSpPr>
        <p:spPr bwMode="auto">
          <a:xfrm>
            <a:off x="302525" y="1475830"/>
            <a:ext cx="11586949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宿</a:t>
            </a:r>
            <a:r>
              <a:rPr lang="zh-CN" altLang="en-US" sz="5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州市智慧教育云平台应用建设培训</a:t>
            </a:r>
            <a:endParaRPr lang="en-US" altLang="zh-CN" sz="5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 </a:t>
            </a:r>
            <a:r>
              <a:rPr lang="zh-CN" altLang="en-US" sz="4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砀山县</a:t>
            </a:r>
            <a:r>
              <a:rPr lang="zh-CN" altLang="en-US" sz="4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第二高级中学 </a:t>
            </a:r>
            <a:r>
              <a:rPr lang="zh-CN" altLang="en-US" sz="4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en-US" altLang="zh-CN" sz="4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7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94658" y="2009392"/>
            <a:ext cx="139012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0" b="1" dirty="0">
                <a:ln w="76200"/>
                <a:solidFill>
                  <a:srgbClr val="FD1B0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宋体" panose="02010600040101010101" pitchFamily="2" charset="-122"/>
              </a:rPr>
              <a:t>3</a:t>
            </a:r>
            <a:endParaRPr lang="zh-CN" altLang="en-US" sz="20000" b="1" cap="none" spc="0" dirty="0">
              <a:ln w="76200"/>
              <a:solidFill>
                <a:srgbClr val="FD1B0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宋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4783" y="3236831"/>
            <a:ext cx="3657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培训内容</a:t>
            </a:r>
            <a:endParaRPr lang="zh-CN" altLang="en-US" sz="6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4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16086" y="2148113"/>
            <a:ext cx="2444815" cy="638629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24101" y="2282761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宿州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市智慧教育平台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6086" y="3606799"/>
            <a:ext cx="2444815" cy="638629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4101" y="3741447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平台网址及用户登录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16086" y="5065485"/>
            <a:ext cx="2444815" cy="638629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24101" y="5200133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个人信息设置与维护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856714" y="2148113"/>
            <a:ext cx="2444815" cy="638629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64729" y="2282761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一平台一库九应用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856714" y="3596303"/>
            <a:ext cx="2444815" cy="638629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964729" y="3730951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资源中心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856714" y="5065485"/>
            <a:ext cx="2444815" cy="638629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964729" y="5200133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前、课中、课后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797342" y="2148113"/>
            <a:ext cx="2444815" cy="638629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905357" y="2282761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智慧校园管理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797342" y="3606799"/>
            <a:ext cx="2444815" cy="638629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905357" y="3741447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基础数据管理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797342" y="5065485"/>
            <a:ext cx="2444815" cy="638629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1775636" y="2959294"/>
            <a:ext cx="725714" cy="464457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1775636" y="4383312"/>
            <a:ext cx="725714" cy="464457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5716264" y="2959294"/>
            <a:ext cx="725714" cy="464457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5716264" y="4417980"/>
            <a:ext cx="725714" cy="464457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9710900" y="2959293"/>
            <a:ext cx="725714" cy="464457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9710900" y="4417979"/>
            <a:ext cx="725714" cy="464457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4195050" y="1785255"/>
            <a:ext cx="14515" cy="42817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054666" y="1785255"/>
            <a:ext cx="14515" cy="42817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914217" y="5200133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个人应用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33" name="矩形 32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培训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6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 66"/>
          <p:cNvGrpSpPr/>
          <p:nvPr/>
        </p:nvGrpSpPr>
        <p:grpSpPr>
          <a:xfrm>
            <a:off x="207032" y="5831140"/>
            <a:ext cx="11731925" cy="604901"/>
            <a:chOff x="982114" y="266851"/>
            <a:chExt cx="10461661" cy="154174"/>
          </a:xfrm>
        </p:grpSpPr>
        <p:sp>
          <p:nvSpPr>
            <p:cNvPr id="68" name="矩形 67"/>
            <p:cNvSpPr/>
            <p:nvPr/>
          </p:nvSpPr>
          <p:spPr>
            <a:xfrm flipV="1">
              <a:off x="982114" y="266851"/>
              <a:ext cx="10461661" cy="1226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原创设计师QQ598969553      _3"/>
            <p:cNvSpPr txBox="1"/>
            <p:nvPr/>
          </p:nvSpPr>
          <p:spPr>
            <a:xfrm>
              <a:off x="1202787" y="283207"/>
              <a:ext cx="9492477" cy="1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宿州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市</a:t>
              </a:r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智慧教育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平台登录网址： 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 www.szjy.gov.cn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2" y="1037230"/>
            <a:ext cx="11731925" cy="469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组 66"/>
          <p:cNvGrpSpPr/>
          <p:nvPr/>
        </p:nvGrpSpPr>
        <p:grpSpPr>
          <a:xfrm>
            <a:off x="207032" y="6352056"/>
            <a:ext cx="11731925" cy="505944"/>
            <a:chOff x="982114" y="266851"/>
            <a:chExt cx="10461661" cy="242269"/>
          </a:xfrm>
        </p:grpSpPr>
        <p:sp>
          <p:nvSpPr>
            <p:cNvPr id="12" name="矩形 11"/>
            <p:cNvSpPr/>
            <p:nvPr/>
          </p:nvSpPr>
          <p:spPr>
            <a:xfrm flipV="1">
              <a:off x="982114" y="266851"/>
              <a:ext cx="10461661" cy="2422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原创设计师QQ598969553      _3"/>
            <p:cNvSpPr txBox="1"/>
            <p:nvPr/>
          </p:nvSpPr>
          <p:spPr>
            <a:xfrm>
              <a:off x="1202787" y="293241"/>
              <a:ext cx="9492477" cy="13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登录账号： 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 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即  安徽基础教育资源应用平台  的登录账号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</p:grpSp>
      <p:grpSp>
        <p:nvGrpSpPr>
          <p:cNvPr id="9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10" name="矩形 9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3.1 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平台登录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2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776822"/>
              </p:ext>
            </p:extLst>
          </p:nvPr>
        </p:nvGraphicFramePr>
        <p:xfrm>
          <a:off x="1913197" y="790683"/>
          <a:ext cx="8118475" cy="487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圆角矩形 32"/>
          <p:cNvSpPr/>
          <p:nvPr/>
        </p:nvSpPr>
        <p:spPr>
          <a:xfrm>
            <a:off x="2124808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学科资源推送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​​ 7"/>
          <p:cNvSpPr/>
          <p:nvPr/>
        </p:nvSpPr>
        <p:spPr bwMode="auto">
          <a:xfrm>
            <a:off x="7381392" y="2259881"/>
            <a:ext cx="1080000" cy="360000"/>
          </a:xfrm>
          <a:prstGeom prst="rect">
            <a:avLst/>
          </a:prstGeom>
          <a:gradFill flip="none" rotWithShape="1">
            <a:gsLst>
              <a:gs pos="0">
                <a:srgbClr val="FF7B00"/>
              </a:gs>
              <a:gs pos="97000">
                <a:srgbClr val="C04714"/>
              </a:gs>
            </a:gsLst>
            <a:lin ang="5400000" scaled="0"/>
            <a:tileRect/>
          </a:gradFill>
          <a:ln>
            <a:noFill/>
          </a:ln>
          <a:effectLst>
            <a:outerShdw blurRad="254000" dist="635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个人设置</a:t>
            </a:r>
            <a:endParaRPr lang="en-US" altLang="zh-CN" sz="16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​​ 7"/>
          <p:cNvSpPr/>
          <p:nvPr/>
        </p:nvSpPr>
        <p:spPr bwMode="auto">
          <a:xfrm>
            <a:off x="7381392" y="2655885"/>
            <a:ext cx="1080000" cy="360000"/>
          </a:xfrm>
          <a:prstGeom prst="rect">
            <a:avLst/>
          </a:prstGeom>
          <a:gradFill flip="none" rotWithShape="1">
            <a:gsLst>
              <a:gs pos="0">
                <a:srgbClr val="FF7B00"/>
              </a:gs>
              <a:gs pos="97000">
                <a:srgbClr val="C04714"/>
              </a:gs>
            </a:gsLst>
            <a:lin ang="5400000" scaled="0"/>
            <a:tileRect/>
          </a:gradFill>
          <a:ln>
            <a:noFill/>
          </a:ln>
          <a:effectLst>
            <a:outerShdw blurRad="254000" dist="635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系统设置</a:t>
            </a:r>
            <a:endParaRPr lang="en-US" altLang="zh-CN" sz="16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2565200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资源收藏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420952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协同任务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816976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备课</a:t>
            </a:r>
            <a:endParaRPr lang="en-US" altLang="zh-CN" sz="1600" b="0" kern="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4213000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备课共享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4996824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r>
              <a:rPr lang="zh-CN" altLang="en-US" sz="1600" b="0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备课</a:t>
            </a: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5394944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推荐备课包</a:t>
            </a:r>
            <a:endParaRPr lang="zh-CN" altLang="en-US" sz="1800" b="0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191184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在线编辑工具</a:t>
            </a:r>
            <a:endParaRPr lang="zh-CN" altLang="en-US" sz="1600" b="0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589304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在线上传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5793064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备课二次编辑</a:t>
            </a:r>
            <a:endParaRPr lang="zh-CN" altLang="en-US" sz="1600" b="0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305272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个人备课成果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8101512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7703392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821592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校本检查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9217616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校本库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8605648" y="1431749"/>
            <a:ext cx="1080000" cy="36004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备课</a:t>
            </a:r>
            <a:r>
              <a:rPr lang="zh-CN" altLang="en-US" sz="1400" b="0" kern="0" noProof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8605648" y="1863797"/>
            <a:ext cx="1080000" cy="36004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8605648" y="2295845"/>
            <a:ext cx="1080000" cy="36004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备课要求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8605648" y="2727893"/>
            <a:ext cx="1080000" cy="36004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备课时限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8605648" y="3159941"/>
            <a:ext cx="1080000" cy="36004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</a:t>
            </a:r>
            <a:r>
              <a:rPr lang="zh-CN" altLang="en-US" sz="1400" b="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642656" y="2182153"/>
            <a:ext cx="864016" cy="324036"/>
          </a:xfrm>
          <a:prstGeom prst="ellipse">
            <a:avLst/>
          </a:prstGeom>
          <a:ln>
            <a:headEnd type="oval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642656" y="2542193"/>
            <a:ext cx="864016" cy="324036"/>
          </a:xfrm>
          <a:prstGeom prst="ellipse">
            <a:avLst/>
          </a:prstGeom>
          <a:ln>
            <a:headEnd type="oval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汇聚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642656" y="2902233"/>
            <a:ext cx="864016" cy="324036"/>
          </a:xfrm>
          <a:prstGeom prst="ellipse">
            <a:avLst/>
          </a:prstGeom>
          <a:ln>
            <a:headEnd type="oval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排行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9613640" y="4672277"/>
            <a:ext cx="360000" cy="1512000"/>
          </a:xfrm>
          <a:prstGeom prst="roundRect">
            <a:avLst/>
          </a:prstGeom>
          <a:ln>
            <a:headEnd type="oval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49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区域巡查</a:t>
            </a:r>
            <a:endParaRPr lang="zh-CN" altLang="en-US" sz="1600" b="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 66"/>
          <p:cNvGrpSpPr/>
          <p:nvPr/>
        </p:nvGrpSpPr>
        <p:grpSpPr>
          <a:xfrm>
            <a:off x="0" y="6260064"/>
            <a:ext cx="12192000" cy="535711"/>
            <a:chOff x="982114" y="266851"/>
            <a:chExt cx="10461661" cy="242269"/>
          </a:xfrm>
        </p:grpSpPr>
        <p:sp>
          <p:nvSpPr>
            <p:cNvPr id="32" name="矩形 31"/>
            <p:cNvSpPr/>
            <p:nvPr/>
          </p:nvSpPr>
          <p:spPr>
            <a:xfrm flipV="1">
              <a:off x="982114" y="266851"/>
              <a:ext cx="10461661" cy="2422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原创设计师QQ598969553      _3"/>
            <p:cNvSpPr txBox="1"/>
            <p:nvPr/>
          </p:nvSpPr>
          <p:spPr>
            <a:xfrm>
              <a:off x="1515671" y="279604"/>
              <a:ext cx="9492477" cy="19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一般老师进行个人备课，学校领导和备课检查老师具有备课检查权限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</p:grpSp>
      <p:grpSp>
        <p:nvGrpSpPr>
          <p:cNvPr id="60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61" name="矩形 60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3.2 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网络备课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5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5" y="996287"/>
            <a:ext cx="11921705" cy="586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4" name="矩形 3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3.2 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网络备课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9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9299" y="2881738"/>
            <a:ext cx="6930980" cy="3287837"/>
            <a:chOff x="528588" y="2215480"/>
            <a:chExt cx="8258883" cy="4112406"/>
          </a:xfrm>
        </p:grpSpPr>
        <p:sp>
          <p:nvSpPr>
            <p:cNvPr id="9" name="矩形 15"/>
            <p:cNvSpPr/>
            <p:nvPr>
              <p:custDataLst>
                <p:tags r:id="rId17"/>
              </p:custDataLst>
            </p:nvPr>
          </p:nvSpPr>
          <p:spPr>
            <a:xfrm flipH="1">
              <a:off x="1393961" y="4773934"/>
              <a:ext cx="1901573" cy="401051"/>
            </a:xfrm>
            <a:custGeom>
              <a:avLst/>
              <a:gdLst>
                <a:gd name="connsiteX0" fmla="*/ 0 w 3744416"/>
                <a:gd name="connsiteY0" fmla="*/ 0 h 689605"/>
                <a:gd name="connsiteX1" fmla="*/ 3744416 w 3744416"/>
                <a:gd name="connsiteY1" fmla="*/ 0 h 689605"/>
                <a:gd name="connsiteX2" fmla="*/ 3744416 w 3744416"/>
                <a:gd name="connsiteY2" fmla="*/ 689605 h 689605"/>
                <a:gd name="connsiteX3" fmla="*/ 0 w 3744416"/>
                <a:gd name="connsiteY3" fmla="*/ 689605 h 689605"/>
                <a:gd name="connsiteX4" fmla="*/ 0 w 3744416"/>
                <a:gd name="connsiteY4" fmla="*/ 0 h 689605"/>
                <a:gd name="connsiteX0" fmla="*/ 39188 w 3783604"/>
                <a:gd name="connsiteY0" fmla="*/ 0 h 689605"/>
                <a:gd name="connsiteX1" fmla="*/ 3783604 w 3783604"/>
                <a:gd name="connsiteY1" fmla="*/ 0 h 689605"/>
                <a:gd name="connsiteX2" fmla="*/ 3783604 w 3783604"/>
                <a:gd name="connsiteY2" fmla="*/ 689605 h 689605"/>
                <a:gd name="connsiteX3" fmla="*/ 0 w 3783604"/>
                <a:gd name="connsiteY3" fmla="*/ 572039 h 689605"/>
                <a:gd name="connsiteX4" fmla="*/ 39188 w 3783604"/>
                <a:gd name="connsiteY4" fmla="*/ 0 h 68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604" h="689605">
                  <a:moveTo>
                    <a:pt x="39188" y="0"/>
                  </a:moveTo>
                  <a:lnTo>
                    <a:pt x="3783604" y="0"/>
                  </a:lnTo>
                  <a:lnTo>
                    <a:pt x="3783604" y="689605"/>
                  </a:lnTo>
                  <a:lnTo>
                    <a:pt x="0" y="572039"/>
                  </a:lnTo>
                  <a:lnTo>
                    <a:pt x="39188" y="0"/>
                  </a:lnTo>
                  <a:close/>
                </a:path>
              </a:pathLst>
            </a:custGeom>
            <a:gradFill>
              <a:gsLst>
                <a:gs pos="0">
                  <a:sysClr val="windowText" lastClr="000000"/>
                </a:gs>
                <a:gs pos="100000">
                  <a:sysClr val="windowText" lastClr="000000">
                    <a:alpha val="9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23223" tIns="11611" rIns="23223" bIns="11611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7" b="1" i="0" u="none" strike="noStrike" kern="0" cap="none" spc="0" normalizeH="0" baseline="0" noProof="0">
                <a:ln>
                  <a:noFill/>
                </a:ln>
                <a:solidFill>
                  <a:srgbClr val="45516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" name="KSO_Shape"/>
            <p:cNvSpPr/>
            <p:nvPr/>
          </p:nvSpPr>
          <p:spPr>
            <a:xfrm>
              <a:off x="2109086" y="3069547"/>
              <a:ext cx="4208281" cy="1659916"/>
            </a:xfrm>
            <a:prstGeom prst="ellipse">
              <a:avLst/>
            </a:prstGeom>
            <a:noFill/>
            <a:ln w="25400" cap="flat" cmpd="sng" algn="ctr">
              <a:solidFill>
                <a:srgbClr val="45516A"/>
              </a:solidFill>
              <a:prstDash val="dash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32" b="1" i="0" u="none" strike="noStrike" kern="1200" cap="none" spc="0" normalizeH="0" baseline="0" noProof="0">
                <a:ln>
                  <a:noFill/>
                </a:ln>
                <a:solidFill>
                  <a:srgbClr val="45516A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003" y="3880625"/>
              <a:ext cx="1914987" cy="116938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919" y="3510862"/>
              <a:ext cx="2025467" cy="1630551"/>
            </a:xfrm>
            <a:prstGeom prst="rect">
              <a:avLst/>
            </a:prstGeom>
          </p:spPr>
        </p:pic>
        <p:pic>
          <p:nvPicPr>
            <p:cNvPr id="13" name="Rectangle 38935"/>
            <p:cNvPicPr>
              <a:picLocks noChangeAspect="1" noChangeArrowheads="1"/>
            </p:cNvPicPr>
            <p:nvPr/>
          </p:nvPicPr>
          <p:blipFill>
            <a:blip r:embed="rId21" cstate="print">
              <a:grayscl/>
            </a:blip>
            <a:srcRect/>
            <a:stretch>
              <a:fillRect/>
            </a:stretch>
          </p:blipFill>
          <p:spPr bwMode="auto">
            <a:xfrm>
              <a:off x="3034797" y="2215480"/>
              <a:ext cx="2432231" cy="148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2"/>
            <p:cNvSpPr txBox="1"/>
            <p:nvPr/>
          </p:nvSpPr>
          <p:spPr>
            <a:xfrm>
              <a:off x="3256089" y="2709711"/>
              <a:ext cx="1833935" cy="43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235" b="1" kern="0" noProof="0" dirty="0">
                  <a:solidFill>
                    <a:srgbClr val="4551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</a:t>
              </a:r>
              <a:r>
                <a:rPr kumimoji="0" lang="zh-CN" altLang="en-US" sz="2235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1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4" t="12143" r="19284" b="12196"/>
            <a:stretch/>
          </p:blipFill>
          <p:spPr>
            <a:xfrm>
              <a:off x="7419523" y="4706543"/>
              <a:ext cx="168305" cy="264949"/>
            </a:xfrm>
            <a:prstGeom prst="roundRect">
              <a:avLst>
                <a:gd name="adj" fmla="val 27174"/>
              </a:avLst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4" t="12143" r="19284" b="12196"/>
            <a:stretch/>
          </p:blipFill>
          <p:spPr>
            <a:xfrm>
              <a:off x="7664733" y="4706543"/>
              <a:ext cx="168305" cy="264949"/>
            </a:xfrm>
            <a:prstGeom prst="roundRect">
              <a:avLst>
                <a:gd name="adj" fmla="val 27174"/>
              </a:avLst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4" t="12143" r="19284" b="12196"/>
            <a:stretch/>
          </p:blipFill>
          <p:spPr>
            <a:xfrm>
              <a:off x="7909943" y="4706543"/>
              <a:ext cx="168305" cy="264949"/>
            </a:xfrm>
            <a:prstGeom prst="roundRect">
              <a:avLst>
                <a:gd name="adj" fmla="val 27174"/>
              </a:avLst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4" t="12143" r="19284" b="12196"/>
            <a:stretch/>
          </p:blipFill>
          <p:spPr>
            <a:xfrm>
              <a:off x="8155153" y="4706543"/>
              <a:ext cx="168305" cy="264949"/>
            </a:xfrm>
            <a:prstGeom prst="roundRect">
              <a:avLst>
                <a:gd name="adj" fmla="val 27174"/>
              </a:avLst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4" t="12143" r="19284" b="12196"/>
            <a:stretch/>
          </p:blipFill>
          <p:spPr>
            <a:xfrm>
              <a:off x="8400363" y="4706543"/>
              <a:ext cx="168305" cy="264949"/>
            </a:xfrm>
            <a:prstGeom prst="roundRect">
              <a:avLst>
                <a:gd name="adj" fmla="val 27174"/>
              </a:avLst>
            </a:prstGeom>
          </p:spPr>
        </p:pic>
        <p:cxnSp>
          <p:nvCxnSpPr>
            <p:cNvPr id="20" name="肘形连接符 19"/>
            <p:cNvCxnSpPr/>
            <p:nvPr/>
          </p:nvCxnSpPr>
          <p:spPr>
            <a:xfrm>
              <a:off x="6493456" y="4318801"/>
              <a:ext cx="2084463" cy="325307"/>
            </a:xfrm>
            <a:prstGeom prst="bentConnector3">
              <a:avLst>
                <a:gd name="adj1" fmla="val 34425"/>
              </a:avLst>
            </a:prstGeom>
            <a:noFill/>
            <a:ln w="19050" cap="flat" cmpd="sng" algn="ctr">
              <a:solidFill>
                <a:srgbClr val="000000"/>
              </a:solidFill>
              <a:prstDash val="dash"/>
              <a:tailEnd type="triangle"/>
            </a:ln>
            <a:effectLst/>
          </p:spPr>
        </p:cxnSp>
        <p:sp>
          <p:nvSpPr>
            <p:cNvPr id="21" name="KSO_Shape"/>
            <p:cNvSpPr/>
            <p:nvPr/>
          </p:nvSpPr>
          <p:spPr>
            <a:xfrm rot="19616424">
              <a:off x="1240721" y="3503606"/>
              <a:ext cx="397673" cy="312747"/>
            </a:xfrm>
            <a:custGeom>
              <a:avLst/>
              <a:gdLst>
                <a:gd name="connsiteX0" fmla="*/ 236286 w 472572"/>
                <a:gd name="connsiteY0" fmla="*/ 238384 h 335351"/>
                <a:gd name="connsiteX1" fmla="*/ 297849 w 472572"/>
                <a:gd name="connsiteY1" fmla="*/ 277381 h 335351"/>
                <a:gd name="connsiteX2" fmla="*/ 236286 w 472572"/>
                <a:gd name="connsiteY2" fmla="*/ 335351 h 335351"/>
                <a:gd name="connsiteX3" fmla="*/ 174722 w 472572"/>
                <a:gd name="connsiteY3" fmla="*/ 277381 h 335351"/>
                <a:gd name="connsiteX4" fmla="*/ 236286 w 472572"/>
                <a:gd name="connsiteY4" fmla="*/ 238384 h 335351"/>
                <a:gd name="connsiteX5" fmla="*/ 236286 w 472572"/>
                <a:gd name="connsiteY5" fmla="*/ 153779 h 335351"/>
                <a:gd name="connsiteX6" fmla="*/ 360886 w 472572"/>
                <a:gd name="connsiteY6" fmla="*/ 218025 h 335351"/>
                <a:gd name="connsiteX7" fmla="*/ 331907 w 472572"/>
                <a:gd name="connsiteY7" fmla="*/ 245311 h 335351"/>
                <a:gd name="connsiteX8" fmla="*/ 236286 w 472572"/>
                <a:gd name="connsiteY8" fmla="*/ 193327 h 335351"/>
                <a:gd name="connsiteX9" fmla="*/ 140664 w 472572"/>
                <a:gd name="connsiteY9" fmla="*/ 245311 h 335351"/>
                <a:gd name="connsiteX10" fmla="*/ 111686 w 472572"/>
                <a:gd name="connsiteY10" fmla="*/ 218025 h 335351"/>
                <a:gd name="connsiteX11" fmla="*/ 236286 w 472572"/>
                <a:gd name="connsiteY11" fmla="*/ 153779 h 335351"/>
                <a:gd name="connsiteX12" fmla="*/ 236285 w 472572"/>
                <a:gd name="connsiteY12" fmla="*/ 72334 h 335351"/>
                <a:gd name="connsiteX13" fmla="*/ 420037 w 472572"/>
                <a:gd name="connsiteY13" fmla="*/ 162327 h 335351"/>
                <a:gd name="connsiteX14" fmla="*/ 389766 w 472572"/>
                <a:gd name="connsiteY14" fmla="*/ 190830 h 335351"/>
                <a:gd name="connsiteX15" fmla="*/ 236285 w 472572"/>
                <a:gd name="connsiteY15" fmla="*/ 114013 h 335351"/>
                <a:gd name="connsiteX16" fmla="*/ 82804 w 472572"/>
                <a:gd name="connsiteY16" fmla="*/ 190829 h 335351"/>
                <a:gd name="connsiteX17" fmla="*/ 52534 w 472572"/>
                <a:gd name="connsiteY17" fmla="*/ 162327 h 335351"/>
                <a:gd name="connsiteX18" fmla="*/ 236285 w 472572"/>
                <a:gd name="connsiteY18" fmla="*/ 72334 h 335351"/>
                <a:gd name="connsiteX19" fmla="*/ 236286 w 472572"/>
                <a:gd name="connsiteY19" fmla="*/ 0 h 335351"/>
                <a:gd name="connsiteX20" fmla="*/ 472572 w 472572"/>
                <a:gd name="connsiteY20" fmla="*/ 112859 h 335351"/>
                <a:gd name="connsiteX21" fmla="*/ 443240 w 472572"/>
                <a:gd name="connsiteY21" fmla="*/ 140479 h 335351"/>
                <a:gd name="connsiteX22" fmla="*/ 236286 w 472572"/>
                <a:gd name="connsiteY22" fmla="*/ 40387 h 335351"/>
                <a:gd name="connsiteX23" fmla="*/ 29332 w 472572"/>
                <a:gd name="connsiteY23" fmla="*/ 140479 h 335351"/>
                <a:gd name="connsiteX24" fmla="*/ 0 w 472572"/>
                <a:gd name="connsiteY24" fmla="*/ 112859 h 335351"/>
                <a:gd name="connsiteX25" fmla="*/ 236286 w 472572"/>
                <a:gd name="connsiteY25" fmla="*/ 0 h 33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572" h="335351">
                  <a:moveTo>
                    <a:pt x="236286" y="238384"/>
                  </a:moveTo>
                  <a:cubicBezTo>
                    <a:pt x="263564" y="238384"/>
                    <a:pt x="287156" y="254165"/>
                    <a:pt x="297849" y="277381"/>
                  </a:cubicBezTo>
                  <a:lnTo>
                    <a:pt x="236286" y="335351"/>
                  </a:lnTo>
                  <a:lnTo>
                    <a:pt x="174722" y="277381"/>
                  </a:lnTo>
                  <a:cubicBezTo>
                    <a:pt x="185416" y="254165"/>
                    <a:pt x="209008" y="238384"/>
                    <a:pt x="236286" y="238384"/>
                  </a:cubicBezTo>
                  <a:close/>
                  <a:moveTo>
                    <a:pt x="236286" y="153779"/>
                  </a:moveTo>
                  <a:cubicBezTo>
                    <a:pt x="287723" y="153779"/>
                    <a:pt x="333263" y="179027"/>
                    <a:pt x="360886" y="218025"/>
                  </a:cubicBezTo>
                  <a:lnTo>
                    <a:pt x="331907" y="245311"/>
                  </a:lnTo>
                  <a:cubicBezTo>
                    <a:pt x="311651" y="213977"/>
                    <a:pt x="276380" y="193327"/>
                    <a:pt x="236286" y="193327"/>
                  </a:cubicBezTo>
                  <a:cubicBezTo>
                    <a:pt x="196191" y="193327"/>
                    <a:pt x="160920" y="213977"/>
                    <a:pt x="140664" y="245311"/>
                  </a:cubicBezTo>
                  <a:lnTo>
                    <a:pt x="111686" y="218025"/>
                  </a:lnTo>
                  <a:cubicBezTo>
                    <a:pt x="139308" y="179027"/>
                    <a:pt x="184848" y="153779"/>
                    <a:pt x="236286" y="153779"/>
                  </a:cubicBezTo>
                  <a:close/>
                  <a:moveTo>
                    <a:pt x="236285" y="72334"/>
                  </a:moveTo>
                  <a:cubicBezTo>
                    <a:pt x="311099" y="72334"/>
                    <a:pt x="377756" y="107256"/>
                    <a:pt x="420037" y="162327"/>
                  </a:cubicBezTo>
                  <a:lnTo>
                    <a:pt x="389766" y="190830"/>
                  </a:lnTo>
                  <a:cubicBezTo>
                    <a:pt x="354994" y="143968"/>
                    <a:pt x="299138" y="114013"/>
                    <a:pt x="236285" y="114013"/>
                  </a:cubicBezTo>
                  <a:cubicBezTo>
                    <a:pt x="173433" y="114013"/>
                    <a:pt x="117576" y="143967"/>
                    <a:pt x="82804" y="190829"/>
                  </a:cubicBezTo>
                  <a:lnTo>
                    <a:pt x="52534" y="162327"/>
                  </a:lnTo>
                  <a:cubicBezTo>
                    <a:pt x="94815" y="107256"/>
                    <a:pt x="161472" y="72334"/>
                    <a:pt x="236285" y="72334"/>
                  </a:cubicBezTo>
                  <a:close/>
                  <a:moveTo>
                    <a:pt x="236286" y="0"/>
                  </a:moveTo>
                  <a:cubicBezTo>
                    <a:pt x="331854" y="0"/>
                    <a:pt x="417244" y="43584"/>
                    <a:pt x="472572" y="112859"/>
                  </a:cubicBezTo>
                  <a:lnTo>
                    <a:pt x="443240" y="140479"/>
                  </a:lnTo>
                  <a:cubicBezTo>
                    <a:pt x="395198" y="79129"/>
                    <a:pt x="320266" y="40387"/>
                    <a:pt x="236286" y="40387"/>
                  </a:cubicBezTo>
                  <a:cubicBezTo>
                    <a:pt x="152305" y="40387"/>
                    <a:pt x="77373" y="79129"/>
                    <a:pt x="29332" y="140479"/>
                  </a:cubicBezTo>
                  <a:lnTo>
                    <a:pt x="0" y="112859"/>
                  </a:lnTo>
                  <a:cubicBezTo>
                    <a:pt x="55328" y="43584"/>
                    <a:pt x="140717" y="0"/>
                    <a:pt x="236286" y="0"/>
                  </a:cubicBezTo>
                  <a:close/>
                </a:path>
              </a:pathLst>
            </a:custGeom>
            <a:solidFill>
              <a:srgbClr val="EC7C3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32" b="1" i="0" u="none" strike="noStrike" kern="1200" cap="none" spc="0" normalizeH="0" baseline="0" noProof="0">
                <a:ln>
                  <a:noFill/>
                </a:ln>
                <a:solidFill>
                  <a:srgbClr val="45516A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22" name="文本框 57"/>
            <p:cNvSpPr txBox="1"/>
            <p:nvPr/>
          </p:nvSpPr>
          <p:spPr>
            <a:xfrm flipH="1">
              <a:off x="1461250" y="5175974"/>
              <a:ext cx="1910565" cy="3008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355" b="1" dirty="0">
                  <a:solidFill>
                    <a:srgbClr val="4551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微云服务器</a:t>
              </a:r>
            </a:p>
          </p:txBody>
        </p:sp>
        <p:sp>
          <p:nvSpPr>
            <p:cNvPr id="23" name="文本框 60"/>
            <p:cNvSpPr txBox="1"/>
            <p:nvPr/>
          </p:nvSpPr>
          <p:spPr>
            <a:xfrm>
              <a:off x="5355549" y="5223333"/>
              <a:ext cx="1725929" cy="300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355" b="1" dirty="0">
                  <a:solidFill>
                    <a:srgbClr val="4551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移动智能端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1106017" y="4922312"/>
              <a:ext cx="612639" cy="602040"/>
            </a:xfrm>
            <a:prstGeom prst="ellipse">
              <a:avLst/>
            </a:prstGeom>
            <a:solidFill>
              <a:srgbClr val="4551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709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FF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6614208" y="4922312"/>
              <a:ext cx="612639" cy="602040"/>
            </a:xfrm>
            <a:prstGeom prst="ellipse">
              <a:avLst/>
            </a:prstGeom>
            <a:solidFill>
              <a:srgbClr val="4551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709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FF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端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28588" y="5989332"/>
              <a:ext cx="82588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dirty="0">
                  <a:solidFill>
                    <a:srgbClr val="4551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移动讲台、一键投屏                                        </a:t>
              </a:r>
              <a:r>
                <a:rPr lang="zh-CN" altLang="zh-CN" sz="1600" b="1" dirty="0">
                  <a:solidFill>
                    <a:srgbClr val="4551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师生</a:t>
              </a:r>
              <a:r>
                <a:rPr lang="zh-CN" altLang="en-US" sz="1600" b="1" dirty="0">
                  <a:solidFill>
                    <a:srgbClr val="4551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间的</a:t>
              </a:r>
              <a:r>
                <a:rPr lang="zh-CN" altLang="zh-CN" sz="1600" b="1" dirty="0">
                  <a:solidFill>
                    <a:srgbClr val="4551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立体化交互</a:t>
              </a:r>
              <a:endParaRPr lang="zh-CN" altLang="en-US" sz="1600" b="1" dirty="0">
                <a:solidFill>
                  <a:srgbClr val="4551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520492" y="2533565"/>
              <a:ext cx="612639" cy="602040"/>
            </a:xfrm>
            <a:prstGeom prst="ellipse">
              <a:avLst/>
            </a:prstGeom>
            <a:solidFill>
              <a:srgbClr val="4551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709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FF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云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14444" y="2914055"/>
            <a:ext cx="4062084" cy="3255520"/>
            <a:chOff x="7799232" y="2126721"/>
            <a:chExt cx="4488693" cy="4441275"/>
          </a:xfrm>
        </p:grpSpPr>
        <p:sp>
          <p:nvSpPr>
            <p:cNvPr id="29" name="MH_Other_1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799232" y="2687217"/>
              <a:ext cx="365125" cy="36512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FF6E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737373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01</a:t>
              </a:r>
            </a:p>
          </p:txBody>
        </p:sp>
        <p:sp>
          <p:nvSpPr>
            <p:cNvPr id="30" name="MH_Other_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799232" y="3153942"/>
              <a:ext cx="365125" cy="36512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58595B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737373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02</a:t>
              </a:r>
            </a:p>
          </p:txBody>
        </p:sp>
        <p:sp>
          <p:nvSpPr>
            <p:cNvPr id="31" name="MH_Other_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799232" y="3622254"/>
              <a:ext cx="365125" cy="36512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808285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737373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03</a:t>
              </a:r>
            </a:p>
          </p:txBody>
        </p:sp>
        <p:sp>
          <p:nvSpPr>
            <p:cNvPr id="32" name="MH_Other_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799232" y="4088979"/>
              <a:ext cx="365125" cy="36512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A7A9AC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737373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04</a:t>
              </a:r>
            </a:p>
          </p:txBody>
        </p:sp>
        <p:sp>
          <p:nvSpPr>
            <p:cNvPr id="33" name="MH_Other_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799232" y="4557292"/>
              <a:ext cx="365125" cy="36512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BCBEC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737373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05</a:t>
              </a:r>
            </a:p>
          </p:txBody>
        </p:sp>
        <p:sp>
          <p:nvSpPr>
            <p:cNvPr id="34" name="MH_Other_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799232" y="5024017"/>
              <a:ext cx="365125" cy="36512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D7DF23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737373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06</a:t>
              </a:r>
            </a:p>
          </p:txBody>
        </p:sp>
        <p:sp>
          <p:nvSpPr>
            <p:cNvPr id="35" name="MH_Other_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799232" y="5490742"/>
              <a:ext cx="365125" cy="36512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FBB04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737373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07</a:t>
              </a:r>
            </a:p>
          </p:txBody>
        </p:sp>
        <p:sp>
          <p:nvSpPr>
            <p:cNvPr id="36" name="MH_SubTitle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69133" y="2685628"/>
              <a:ext cx="124748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0" fontAlgn="base" hangingPunct="0"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调取作业</a:t>
              </a:r>
            </a:p>
          </p:txBody>
        </p:sp>
        <p:sp>
          <p:nvSpPr>
            <p:cNvPr id="37" name="MH_SubTitle_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69133" y="5489153"/>
              <a:ext cx="124748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ts val="750"/>
                </a:spcBef>
                <a:buNone/>
                <a:defRPr sz="1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插入白板</a:t>
              </a:r>
            </a:p>
          </p:txBody>
        </p:sp>
        <p:sp>
          <p:nvSpPr>
            <p:cNvPr id="38" name="MH_SubTitle_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69133" y="3152883"/>
              <a:ext cx="124748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ts val="750"/>
                </a:spcBef>
                <a:buNone/>
                <a:defRPr sz="1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批注讲解</a:t>
              </a:r>
            </a:p>
          </p:txBody>
        </p:sp>
        <p:sp>
          <p:nvSpPr>
            <p:cNvPr id="39" name="MH_SubTitle_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69133" y="3620138"/>
              <a:ext cx="124748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ts val="750"/>
                </a:spcBef>
                <a:buNone/>
                <a:defRPr sz="1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实物展台</a:t>
              </a:r>
            </a:p>
          </p:txBody>
        </p:sp>
        <p:sp>
          <p:nvSpPr>
            <p:cNvPr id="40" name="MH_SubTitle_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69133" y="4087393"/>
              <a:ext cx="1247484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ts val="750"/>
                </a:spcBef>
                <a:buNone/>
                <a:defRPr sz="1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拍照批注</a:t>
              </a:r>
            </a:p>
          </p:txBody>
        </p:sp>
        <p:sp>
          <p:nvSpPr>
            <p:cNvPr id="41" name="MH_SubTitle_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69133" y="4554647"/>
              <a:ext cx="1247484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ts val="750"/>
                </a:spcBef>
                <a:buNone/>
                <a:defRPr sz="1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放大缩小</a:t>
              </a:r>
            </a:p>
          </p:txBody>
        </p:sp>
        <p:sp>
          <p:nvSpPr>
            <p:cNvPr id="42" name="MH_SubTitle_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269133" y="5021900"/>
              <a:ext cx="124748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ts val="750"/>
                </a:spcBef>
                <a:buNone/>
                <a:defRPr sz="1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课堂互动</a:t>
              </a:r>
            </a:p>
          </p:txBody>
        </p:sp>
        <p:sp>
          <p:nvSpPr>
            <p:cNvPr id="43" name="MH_Other_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799232" y="5957995"/>
              <a:ext cx="365125" cy="365125"/>
            </a:xfrm>
            <a:prstGeom prst="ellipse">
              <a:avLst/>
            </a:prstGeom>
            <a:solidFill>
              <a:srgbClr val="FFFFFF"/>
            </a:solidFill>
            <a:ln w="88900">
              <a:solidFill>
                <a:srgbClr val="F35B1E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</a:rPr>
                <a:t>08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4" name="MH_SubTitle_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269133" y="5956406"/>
              <a:ext cx="1247484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ts val="750"/>
                </a:spcBef>
                <a:buNone/>
                <a:defRPr sz="1800" b="1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Char char="•"/>
                <a:defRPr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500"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Char char="•"/>
                <a:defRPr sz="13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录制微课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837179" y="2616526"/>
              <a:ext cx="2351645" cy="757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课前复习、重点点评、大屏分享</a:t>
              </a:r>
            </a:p>
          </p:txBody>
        </p:sp>
        <p:sp>
          <p:nvSpPr>
            <p:cNvPr id="46" name="右箭头 45"/>
            <p:cNvSpPr/>
            <p:nvPr/>
          </p:nvSpPr>
          <p:spPr>
            <a:xfrm>
              <a:off x="9639201" y="2813202"/>
              <a:ext cx="127448" cy="98827"/>
            </a:xfrm>
            <a:prstGeom prst="rightArrow">
              <a:avLst/>
            </a:prstGeom>
            <a:solidFill>
              <a:srgbClr val="C00000"/>
            </a:solidFill>
            <a:ln w="25400" cap="flat" cmpd="sng" algn="ctr">
              <a:solidFill>
                <a:srgbClr val="179E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右大括号 46"/>
            <p:cNvSpPr/>
            <p:nvPr/>
          </p:nvSpPr>
          <p:spPr>
            <a:xfrm>
              <a:off x="9639201" y="3669879"/>
              <a:ext cx="159297" cy="635000"/>
            </a:xfrm>
            <a:prstGeom prst="rightBrace">
              <a:avLst/>
            </a:prstGeom>
            <a:noFill/>
            <a:ln w="9525" cap="flat" cmpd="sng" algn="ctr">
              <a:solidFill>
                <a:srgbClr val="179E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9855948" y="3702076"/>
              <a:ext cx="2332876" cy="757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教学更生动，分享典型案例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9798497" y="5810245"/>
              <a:ext cx="2489428" cy="757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课堂内外轻松录制、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巩固再学习</a:t>
              </a:r>
            </a:p>
          </p:txBody>
        </p:sp>
        <p:sp>
          <p:nvSpPr>
            <p:cNvPr id="50" name="右箭头 49"/>
            <p:cNvSpPr/>
            <p:nvPr/>
          </p:nvSpPr>
          <p:spPr>
            <a:xfrm>
              <a:off x="9631124" y="6086351"/>
              <a:ext cx="127448" cy="98827"/>
            </a:xfrm>
            <a:prstGeom prst="rightArrow">
              <a:avLst/>
            </a:prstGeom>
            <a:solidFill>
              <a:srgbClr val="179E3B"/>
            </a:solidFill>
            <a:ln w="25400" cap="flat" cmpd="sng" algn="ctr">
              <a:solidFill>
                <a:srgbClr val="179E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51" name="右箭头 50"/>
            <p:cNvSpPr/>
            <p:nvPr/>
          </p:nvSpPr>
          <p:spPr>
            <a:xfrm>
              <a:off x="9608388" y="5144992"/>
              <a:ext cx="127448" cy="98827"/>
            </a:xfrm>
            <a:prstGeom prst="rightArrow">
              <a:avLst/>
            </a:prstGeom>
            <a:solidFill>
              <a:srgbClr val="179E3B"/>
            </a:solidFill>
            <a:ln w="25400" cap="flat" cmpd="sng" algn="ctr">
              <a:solidFill>
                <a:srgbClr val="179E3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798497" y="4847178"/>
              <a:ext cx="2390327" cy="757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统计分析、有效辅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导、重点讲解</a:t>
              </a:r>
            </a:p>
          </p:txBody>
        </p:sp>
        <p:sp>
          <p:nvSpPr>
            <p:cNvPr id="53" name="文本框 57"/>
            <p:cNvSpPr txBox="1"/>
            <p:nvPr/>
          </p:nvSpPr>
          <p:spPr>
            <a:xfrm flipH="1">
              <a:off x="9111821" y="2126721"/>
              <a:ext cx="1910565" cy="4690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大应用特色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3"/>
          <p:cNvSpPr>
            <a:spLocks noChangeArrowheads="1"/>
          </p:cNvSpPr>
          <p:nvPr/>
        </p:nvSpPr>
        <p:spPr bwMode="auto">
          <a:xfrm>
            <a:off x="555703" y="1099230"/>
            <a:ext cx="1098494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智慧课堂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系统。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“云”、“网”、“端”三大部分构成。基于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PAD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的教学，打破了传统老师的上课方式，一键同屏，让教师摆脱讲台束缚与学生进行互动交流，学生全程参与教学，在提高教师教学效率的同时，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实现个性化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教学和辅导，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实现信息技术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和课堂教学的融合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58461" y="111877"/>
            <a:ext cx="888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二、智慧学校建设内容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智慧教与学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 66"/>
          <p:cNvGrpSpPr/>
          <p:nvPr/>
        </p:nvGrpSpPr>
        <p:grpSpPr>
          <a:xfrm>
            <a:off x="1589" y="267605"/>
            <a:ext cx="12190411" cy="576000"/>
            <a:chOff x="1758804" y="267605"/>
            <a:chExt cx="10461661" cy="576000"/>
          </a:xfrm>
        </p:grpSpPr>
        <p:sp>
          <p:nvSpPr>
            <p:cNvPr id="56" name="矩形 55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3.3 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智慧课堂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2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461" y="111877"/>
            <a:ext cx="888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二、智慧学校建设内容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智慧生活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64993" y="1335691"/>
            <a:ext cx="4483676" cy="3980229"/>
            <a:chOff x="6669428" y="2393672"/>
            <a:chExt cx="5287576" cy="4188815"/>
          </a:xfrm>
        </p:grpSpPr>
        <p:grpSp>
          <p:nvGrpSpPr>
            <p:cNvPr id="5" name="组合 4"/>
            <p:cNvGrpSpPr/>
            <p:nvPr/>
          </p:nvGrpSpPr>
          <p:grpSpPr>
            <a:xfrm>
              <a:off x="6669428" y="2402483"/>
              <a:ext cx="2097658" cy="4180004"/>
              <a:chOff x="1835749" y="2127726"/>
              <a:chExt cx="2097658" cy="4180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749" y="2127726"/>
                <a:ext cx="2097658" cy="3667899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2195789" y="5969176"/>
                <a:ext cx="10054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zh-CN" sz="16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pitchFamily="49" charset="-122"/>
                  </a:rPr>
                  <a:t>即时通讯</a:t>
                </a:r>
                <a:endPara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660941" y="2393672"/>
              <a:ext cx="2054542" cy="4178015"/>
              <a:chOff x="4101687" y="2127726"/>
              <a:chExt cx="2054542" cy="4178015"/>
            </a:xfrm>
          </p:grpSpPr>
          <p:pic>
            <p:nvPicPr>
              <p:cNvPr id="10" name="图片 9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687" y="2127726"/>
                <a:ext cx="2054542" cy="3667899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4764384" y="5967187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pitchFamily="49" charset="-122"/>
                  </a:rPr>
                  <a:t>通讯录</a:t>
                </a:r>
                <a:endPara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743177" y="2395661"/>
              <a:ext cx="2054116" cy="4178015"/>
              <a:chOff x="6300245" y="2127726"/>
              <a:chExt cx="2054116" cy="4178015"/>
            </a:xfrm>
          </p:grpSpPr>
          <p:pic>
            <p:nvPicPr>
              <p:cNvPr id="13" name="图片 12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245" y="2127726"/>
                <a:ext cx="2054116" cy="3595891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6956096" y="5967187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pitchFamily="49" charset="-122"/>
                  </a:rPr>
                  <a:t>班级圈</a:t>
                </a:r>
                <a:endPara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926797" y="2393672"/>
              <a:ext cx="2030207" cy="4178015"/>
              <a:chOff x="8531113" y="2127726"/>
              <a:chExt cx="2030207" cy="4178015"/>
            </a:xfrm>
          </p:grpSpPr>
          <p:pic>
            <p:nvPicPr>
              <p:cNvPr id="16" name="图片 15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1113" y="2127726"/>
                <a:ext cx="2030207" cy="3667899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8992293" y="5967187"/>
                <a:ext cx="10054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pitchFamily="49" charset="-122"/>
                  </a:rPr>
                  <a:t>学习应用</a:t>
                </a:r>
                <a:endPara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90192" y="1348547"/>
            <a:ext cx="6272761" cy="3967373"/>
            <a:chOff x="354390" y="1348547"/>
            <a:chExt cx="6272761" cy="3967373"/>
          </a:xfrm>
        </p:grpSpPr>
        <p:grpSp>
          <p:nvGrpSpPr>
            <p:cNvPr id="19" name="组合 18"/>
            <p:cNvGrpSpPr/>
            <p:nvPr/>
          </p:nvGrpSpPr>
          <p:grpSpPr>
            <a:xfrm>
              <a:off x="354390" y="1348547"/>
              <a:ext cx="6272761" cy="3465854"/>
              <a:chOff x="750535" y="862586"/>
              <a:chExt cx="7401360" cy="3397376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2943" y="862586"/>
                <a:ext cx="987131" cy="987131"/>
              </a:xfrm>
              <a:prstGeom prst="rect">
                <a:avLst/>
              </a:prstGeom>
            </p:spPr>
          </p:pic>
          <p:sp>
            <p:nvSpPr>
              <p:cNvPr id="21" name="Freeform 6"/>
              <p:cNvSpPr>
                <a:spLocks/>
              </p:cNvSpPr>
              <p:nvPr/>
            </p:nvSpPr>
            <p:spPr bwMode="gray">
              <a:xfrm>
                <a:off x="2620069" y="1534685"/>
                <a:ext cx="1126425" cy="784643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9B002"/>
                  </a:gs>
                  <a:gs pos="100000">
                    <a:srgbClr val="79B002">
                      <a:gamma/>
                      <a:tint val="63529"/>
                      <a:invGamma/>
                    </a:srgb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88" b="1" kern="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gray">
              <a:xfrm flipH="1">
                <a:off x="4878382" y="1614518"/>
                <a:ext cx="1126425" cy="835329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274DB"/>
                  </a:gs>
                  <a:gs pos="100000">
                    <a:srgbClr val="1274DB">
                      <a:gamma/>
                      <a:tint val="31765"/>
                      <a:invGamma/>
                    </a:srgb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88" b="1" kern="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auto">
              <a:xfrm>
                <a:off x="750535" y="2125471"/>
                <a:ext cx="1790700" cy="208915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lumMod val="95000"/>
                </a:srgbClr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88" b="1" kern="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>
                <a:off x="6224405" y="2170812"/>
                <a:ext cx="1790701" cy="208915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lumMod val="95000"/>
                </a:srgbClr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88" b="1" kern="0">
                  <a:solidFill>
                    <a:srgbClr val="00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5" name="Text Box 20"/>
              <p:cNvSpPr txBox="1">
                <a:spLocks noChangeArrowheads="1"/>
              </p:cNvSpPr>
              <p:nvPr/>
            </p:nvSpPr>
            <p:spPr bwMode="auto">
              <a:xfrm>
                <a:off x="6553944" y="2428226"/>
                <a:ext cx="1597951" cy="162186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5640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defTabSz="91440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567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老师</a:t>
                </a:r>
                <a:r>
                  <a:rPr lang="en-US" altLang="zh-CN" sz="1567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lang="zh-CN" altLang="en-US" sz="1567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学生</a:t>
                </a:r>
                <a:endParaRPr lang="en-US" altLang="zh-CN" sz="1567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23828" indent="-223828" defTabSz="91440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253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布置作业</a:t>
                </a:r>
                <a:endParaRPr lang="en-US" altLang="zh-CN" sz="1253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23828" indent="-223828" defTabSz="91440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253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学生评价</a:t>
                </a:r>
                <a:endParaRPr lang="en-US" altLang="zh-CN" sz="1253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23828" indent="-223828" defTabSz="91440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253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考试成绩</a:t>
                </a:r>
                <a:endParaRPr lang="en-US" altLang="zh-CN" sz="1253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23828" indent="-223828" defTabSz="91440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253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成长</a:t>
                </a:r>
                <a:r>
                  <a:rPr lang="zh-CN" altLang="en-US" sz="1253" b="1" kern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档案</a:t>
                </a:r>
                <a:endParaRPr lang="en-US" altLang="zh-CN" sz="1097" b="1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1360620" y="1690194"/>
                <a:ext cx="564568" cy="644155"/>
                <a:chOff x="192" y="1917"/>
                <a:chExt cx="1042" cy="1102"/>
              </a:xfrm>
            </p:grpSpPr>
            <p:grpSp>
              <p:nvGrpSpPr>
                <p:cNvPr id="45" name="Group 26"/>
                <p:cNvGrpSpPr>
                  <a:grpSpLocks/>
                </p:cNvGrpSpPr>
                <p:nvPr/>
              </p:nvGrpSpPr>
              <p:grpSpPr bwMode="auto">
                <a:xfrm>
                  <a:off x="192" y="1917"/>
                  <a:ext cx="1042" cy="1102"/>
                  <a:chOff x="192" y="1917"/>
                  <a:chExt cx="1042" cy="1102"/>
                </a:xfrm>
              </p:grpSpPr>
              <p:pic>
                <p:nvPicPr>
                  <p:cNvPr id="47" name="Picture 27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91" y="2781"/>
                    <a:ext cx="858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" name="Picture 28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92" y="1917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" name="Oval 29"/>
                  <p:cNvSpPr>
                    <a:spLocks noChangeArrowheads="1"/>
                  </p:cNvSpPr>
                  <p:nvPr/>
                </p:nvSpPr>
                <p:spPr bwMode="gray">
                  <a:xfrm>
                    <a:off x="192" y="1917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69DDD">
                          <a:gamma/>
                          <a:shade val="46275"/>
                          <a:invGamma/>
                          <a:alpha val="89999"/>
                        </a:srgbClr>
                      </a:gs>
                      <a:gs pos="50000">
                        <a:srgbClr val="069DDD">
                          <a:alpha val="55000"/>
                        </a:srgbClr>
                      </a:gs>
                      <a:gs pos="100000">
                        <a:srgbClr val="069DDD">
                          <a:gamma/>
                          <a:shade val="46275"/>
                          <a:invGamma/>
                          <a:alpha val="89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88" b="1" kern="0">
                      <a:solidFill>
                        <a:srgbClr val="000000"/>
                      </a:solidFill>
                      <a:ea typeface="宋体" charset="-122"/>
                    </a:endParaRPr>
                  </a:p>
                </p:txBody>
              </p:sp>
            </p:grpSp>
            <p:pic>
              <p:nvPicPr>
                <p:cNvPr id="46" name="Picture 30" descr="Picture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6" y="1927"/>
                  <a:ext cx="82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" name="WordArt 31"/>
              <p:cNvSpPr>
                <a:spLocks noChangeArrowheads="1" noChangeShapeType="1" noTextEdit="1"/>
              </p:cNvSpPr>
              <p:nvPr/>
            </p:nvSpPr>
            <p:spPr bwMode="white">
              <a:xfrm>
                <a:off x="1438963" y="1798050"/>
                <a:ext cx="407882" cy="32953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914400" eaLnBrk="1" hangingPunct="1"/>
                <a:r>
                  <a:rPr lang="zh-CN" altLang="en-US" sz="2820" b="1" i="1" kern="10" dirty="0">
                    <a:solidFill>
                      <a:srgbClr val="000000">
                        <a:alpha val="59999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家</a:t>
                </a: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6837469" y="1690195"/>
                <a:ext cx="564568" cy="656436"/>
                <a:chOff x="8337053" y="2741397"/>
                <a:chExt cx="720725" cy="838003"/>
              </a:xfrm>
            </p:grpSpPr>
            <p:grpSp>
              <p:nvGrpSpPr>
                <p:cNvPr id="39" name="Group 26"/>
                <p:cNvGrpSpPr>
                  <a:grpSpLocks/>
                </p:cNvGrpSpPr>
                <p:nvPr/>
              </p:nvGrpSpPr>
              <p:grpSpPr bwMode="auto">
                <a:xfrm>
                  <a:off x="8337053" y="2748117"/>
                  <a:ext cx="720725" cy="831283"/>
                  <a:chOff x="192" y="1905"/>
                  <a:chExt cx="1042" cy="1114"/>
                </a:xfrm>
              </p:grpSpPr>
              <p:pic>
                <p:nvPicPr>
                  <p:cNvPr id="42" name="Picture 27" descr="light_shadow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lum bright="-78000" contrast="-78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291" y="2781"/>
                    <a:ext cx="858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" name="Picture 28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92" y="1917"/>
                    <a:ext cx="1042" cy="1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4" name="Oval 29"/>
                  <p:cNvSpPr>
                    <a:spLocks noChangeArrowheads="1"/>
                  </p:cNvSpPr>
                  <p:nvPr/>
                </p:nvSpPr>
                <p:spPr bwMode="gray">
                  <a:xfrm>
                    <a:off x="195" y="1905"/>
                    <a:ext cx="1035" cy="10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1BA4A4"/>
                      </a:gs>
                      <a:gs pos="50000">
                        <a:srgbClr val="9FD9D9"/>
                      </a:gs>
                      <a:gs pos="100000">
                        <a:srgbClr val="1BA4A4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defTabSz="914400" eaLnBrk="1" hangingPunct="1">
                      <a:defRPr/>
                    </a:pPr>
                    <a:endParaRPr lang="zh-CN" altLang="en-US" sz="1488" b="1">
                      <a:solidFill>
                        <a:srgbClr val="000000"/>
                      </a:solidFill>
                      <a:ea typeface="宋体" charset="-122"/>
                    </a:endParaRPr>
                  </a:p>
                </p:txBody>
              </p:sp>
            </p:grpSp>
            <p:pic>
              <p:nvPicPr>
                <p:cNvPr id="40" name="Picture 30" descr="Picture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8429738" y="2741397"/>
                  <a:ext cx="569248" cy="2686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" name="WordArt 31"/>
                <p:cNvSpPr>
                  <a:spLocks noChangeArrowheads="1" noChangeShapeType="1" noTextEdit="1"/>
                </p:cNvSpPr>
                <p:nvPr/>
              </p:nvSpPr>
              <p:spPr bwMode="white">
                <a:xfrm>
                  <a:off x="8454012" y="2924944"/>
                  <a:ext cx="520700" cy="420688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defTabSz="914400" eaLnBrk="1" hangingPunct="1"/>
                  <a:r>
                    <a:rPr lang="zh-CN" altLang="en-US" sz="2820" b="1" i="1" kern="10" dirty="0">
                      <a:solidFill>
                        <a:srgbClr val="000000">
                          <a:alpha val="59999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校</a:t>
                  </a:r>
                </a:p>
              </p:txBody>
            </p:sp>
          </p:grpSp>
          <p:sp>
            <p:nvSpPr>
              <p:cNvPr id="29" name="Text Box 20"/>
              <p:cNvSpPr txBox="1">
                <a:spLocks noChangeArrowheads="1"/>
              </p:cNvSpPr>
              <p:nvPr/>
            </p:nvSpPr>
            <p:spPr bwMode="auto">
              <a:xfrm>
                <a:off x="1097842" y="2341748"/>
                <a:ext cx="1597951" cy="191111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5640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</a:pPr>
                <a:r>
                  <a:rPr lang="zh-CN" altLang="en-US" sz="1567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家长</a:t>
                </a:r>
                <a:r>
                  <a:rPr lang="en-US" altLang="zh-CN" sz="1567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</a:t>
                </a:r>
                <a:r>
                  <a:rPr lang="zh-CN" altLang="en-US" sz="1567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学生</a:t>
                </a:r>
                <a:endParaRPr lang="en-US" altLang="zh-CN" sz="1567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23828" indent="-223828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53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完成作业</a:t>
                </a:r>
                <a:endParaRPr lang="en-US" altLang="zh-CN" sz="1253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23828" indent="-223828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53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课后学习</a:t>
                </a:r>
                <a:endParaRPr lang="en-US" altLang="zh-CN" sz="1253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23828" indent="-223828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53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家长辅导</a:t>
                </a:r>
                <a:endParaRPr lang="en-US" altLang="zh-CN" sz="1253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23828" indent="-223828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53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作业提交</a:t>
                </a:r>
                <a:endParaRPr lang="en-US" altLang="zh-CN" sz="1253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23828" indent="-223828" defTabSz="9144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253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0" name="直接箭头连接符 29"/>
              <p:cNvCxnSpPr/>
              <p:nvPr/>
            </p:nvCxnSpPr>
            <p:spPr>
              <a:xfrm>
                <a:off x="2754036" y="3698220"/>
                <a:ext cx="315875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A69A7"/>
                </a:solidFill>
                <a:prstDash val="sysDot"/>
                <a:headEnd type="arrow" w="med" len="med"/>
                <a:tailEnd type="arrow" w="med" len="me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1" name="文本框 186"/>
              <p:cNvSpPr txBox="1"/>
              <p:nvPr/>
            </p:nvSpPr>
            <p:spPr>
              <a:xfrm>
                <a:off x="3825756" y="3352691"/>
                <a:ext cx="947695" cy="32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defTabSz="914400" eaLnBrk="1" hangingPunct="1"/>
                <a:r>
                  <a:rPr lang="zh-CN" altLang="en-US" sz="1488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信息互通</a:t>
                </a:r>
              </a:p>
            </p:txBody>
          </p:sp>
          <p:sp>
            <p:nvSpPr>
              <p:cNvPr id="32" name="文本框 187"/>
              <p:cNvSpPr txBox="1"/>
              <p:nvPr/>
            </p:nvSpPr>
            <p:spPr>
              <a:xfrm>
                <a:off x="3825756" y="3747347"/>
                <a:ext cx="947695" cy="32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defTabSz="914400" eaLnBrk="1" hangingPunct="1"/>
                <a:r>
                  <a:rPr lang="zh-CN" altLang="en-US" sz="1488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家校互动</a:t>
                </a:r>
              </a:p>
            </p:txBody>
          </p:sp>
          <p:sp>
            <p:nvSpPr>
              <p:cNvPr id="33" name="文本框 188"/>
              <p:cNvSpPr txBox="1"/>
              <p:nvPr/>
            </p:nvSpPr>
            <p:spPr>
              <a:xfrm>
                <a:off x="4572001" y="1076622"/>
                <a:ext cx="375424" cy="779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defTabSz="914400" eaLnBrk="1" hangingPunct="1"/>
                <a:r>
                  <a:rPr lang="zh-CN" altLang="en-US" sz="1488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</a:t>
                </a:r>
                <a:endParaRPr lang="en-US" altLang="zh-CN" sz="1488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defTabSz="914400" eaLnBrk="1" hangingPunct="1"/>
                <a:r>
                  <a:rPr lang="zh-CN" altLang="en-US" sz="1488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</a:t>
                </a:r>
                <a:endParaRPr lang="en-US" altLang="zh-CN" sz="1488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defTabSz="914400" eaLnBrk="1" hangingPunct="1"/>
                <a:endParaRPr lang="en-US" altLang="zh-CN" sz="1488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4881347" y="2619834"/>
                <a:ext cx="1015039" cy="902077"/>
                <a:chOff x="6939508" y="3964285"/>
                <a:chExt cx="1028700" cy="904875"/>
              </a:xfrm>
            </p:grpSpPr>
            <p:pic>
              <p:nvPicPr>
                <p:cNvPr id="37" name="图片 36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39508" y="3964285"/>
                  <a:ext cx="1028700" cy="904875"/>
                </a:xfrm>
                <a:prstGeom prst="rect">
                  <a:avLst/>
                </a:prstGeom>
              </p:spPr>
            </p:pic>
            <p:pic>
              <p:nvPicPr>
                <p:cNvPr id="38" name="图片 37"/>
                <p:cNvPicPr preferRelativeResize="0">
                  <a:picLocks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0671" y="4040710"/>
                  <a:ext cx="900000" cy="518694"/>
                </a:xfrm>
                <a:prstGeom prst="rect">
                  <a:avLst/>
                </a:prstGeom>
              </p:spPr>
            </p:pic>
          </p:grp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8723" y="2619833"/>
                <a:ext cx="834219" cy="8342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 preferRelativeResize="0"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4082" y="2738828"/>
                <a:ext cx="338400" cy="507600"/>
              </a:xfrm>
              <a:prstGeom prst="rect">
                <a:avLst/>
              </a:prstGeom>
            </p:spPr>
          </p:pic>
        </p:grpSp>
        <p:sp>
          <p:nvSpPr>
            <p:cNvPr id="50" name="矩形 49"/>
            <p:cNvSpPr/>
            <p:nvPr/>
          </p:nvSpPr>
          <p:spPr>
            <a:xfrm>
              <a:off x="1614328" y="4816296"/>
              <a:ext cx="3532615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 smtClean="0">
                  <a:solidFill>
                    <a:srgbClr val="3461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r>
                <a:rPr lang="zh-CN" altLang="en-US" sz="2000" b="1" dirty="0">
                  <a:solidFill>
                    <a:srgbClr val="3461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群体</a:t>
              </a:r>
              <a:r>
                <a:rPr lang="zh-CN" altLang="en-US" sz="2000" b="1" dirty="0" smtClean="0">
                  <a:solidFill>
                    <a:srgbClr val="3461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dirty="0" smtClean="0">
                  <a:latin typeface="Arial"/>
                  <a:ea typeface="微软雅黑"/>
                </a:rPr>
                <a:t>教师</a:t>
              </a:r>
              <a:r>
                <a:rPr lang="zh-CN" altLang="en-US" dirty="0">
                  <a:latin typeface="Arial"/>
                  <a:ea typeface="微软雅黑"/>
                </a:rPr>
                <a:t>、学生、家长</a:t>
              </a:r>
              <a:endParaRPr lang="zh-CN" altLang="en-US" sz="2000" dirty="0">
                <a:latin typeface="Arial"/>
                <a:ea typeface="微软雅黑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76617" y="5627990"/>
            <a:ext cx="11372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具体功能要求：</a:t>
            </a:r>
            <a:endParaRPr lang="en-US" altLang="zh-CN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）具备学校与家长互动交流功能，提供学生在校信息反馈功能，实时了解学生在校信息；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）为家长提供家庭教育指导。</a:t>
            </a:r>
          </a:p>
        </p:txBody>
      </p:sp>
      <p:grpSp>
        <p:nvGrpSpPr>
          <p:cNvPr id="52" name="组 66"/>
          <p:cNvGrpSpPr/>
          <p:nvPr/>
        </p:nvGrpSpPr>
        <p:grpSpPr>
          <a:xfrm>
            <a:off x="1589" y="267605"/>
            <a:ext cx="12190411" cy="576000"/>
            <a:chOff x="1758804" y="267605"/>
            <a:chExt cx="10461661" cy="576000"/>
          </a:xfrm>
        </p:grpSpPr>
        <p:sp>
          <p:nvSpPr>
            <p:cNvPr id="53" name="矩形 52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3.4  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家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校互动（校信）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29700" y="1405719"/>
            <a:ext cx="10354453" cy="3726032"/>
            <a:chOff x="1807647" y="1289292"/>
            <a:chExt cx="9204728" cy="4487668"/>
          </a:xfrm>
        </p:grpSpPr>
        <p:sp>
          <p:nvSpPr>
            <p:cNvPr id="55" name="Isosceles Triangle 11"/>
            <p:cNvSpPr/>
            <p:nvPr/>
          </p:nvSpPr>
          <p:spPr bwMode="auto">
            <a:xfrm rot="5400000">
              <a:off x="3264009" y="2190341"/>
              <a:ext cx="2705947" cy="2108351"/>
            </a:xfrm>
            <a:prstGeom prst="triangle">
              <a:avLst>
                <a:gd name="adj" fmla="val 49440"/>
              </a:avLst>
            </a:prstGeom>
            <a:gradFill flip="none" rotWithShape="1">
              <a:gsLst>
                <a:gs pos="0">
                  <a:srgbClr val="79B002">
                    <a:alpha val="80000"/>
                  </a:srgbClr>
                </a:gs>
                <a:gs pos="50000">
                  <a:srgbClr val="79B002">
                    <a:alpha val="80000"/>
                  </a:srgbClr>
                </a:gs>
                <a:gs pos="100000">
                  <a:srgbClr val="79B002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5386" tIns="47695" rIns="95386" bIns="47695" anchor="b"/>
            <a:lstStyle/>
            <a:p>
              <a:pPr marL="0" marR="0" lvl="0" indent="0" defTabSz="953777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微软雅黑"/>
                <a:cs typeface="Segoe UI" pitchFamily="34" charset="0"/>
              </a:endParaRPr>
            </a:p>
          </p:txBody>
        </p:sp>
        <p:sp>
          <p:nvSpPr>
            <p:cNvPr id="56" name="TextBox 3"/>
            <p:cNvSpPr txBox="1"/>
            <p:nvPr/>
          </p:nvSpPr>
          <p:spPr>
            <a:xfrm>
              <a:off x="2448858" y="5170973"/>
              <a:ext cx="7582688" cy="60598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332" tIns="45665" rIns="91332" bIns="45665" rtlCol="0" anchor="ctr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</a:rPr>
                <a:t>4. </a:t>
              </a:r>
              <a:r>
                <a:rPr kumimoji="0" lang="zh-CN" alt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基于知识点的资源及服务体系</a:t>
              </a:r>
              <a:endParaRPr kumimoji="0" lang="en-US" altLang="zh-CN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807647" y="1289292"/>
              <a:ext cx="2479237" cy="3663020"/>
              <a:chOff x="119240" y="237035"/>
              <a:chExt cx="2373738" cy="3507147"/>
            </a:xfrm>
          </p:grpSpPr>
          <p:sp>
            <p:nvSpPr>
              <p:cNvPr id="58" name="矩形 30"/>
              <p:cNvSpPr>
                <a:spLocks noChangeArrowheads="1"/>
              </p:cNvSpPr>
              <p:nvPr/>
            </p:nvSpPr>
            <p:spPr bwMode="auto">
              <a:xfrm>
                <a:off x="1112712" y="1013677"/>
                <a:ext cx="1138471" cy="51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53777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  <p:grpSp>
            <p:nvGrpSpPr>
              <p:cNvPr id="59" name="组合 52"/>
              <p:cNvGrpSpPr>
                <a:grpSpLocks/>
              </p:cNvGrpSpPr>
              <p:nvPr/>
            </p:nvGrpSpPr>
            <p:grpSpPr bwMode="auto">
              <a:xfrm>
                <a:off x="300318" y="808259"/>
                <a:ext cx="1403350" cy="2935923"/>
                <a:chOff x="431800" y="3188654"/>
                <a:chExt cx="1403350" cy="2935922"/>
              </a:xfrm>
            </p:grpSpPr>
            <p:sp>
              <p:nvSpPr>
                <p:cNvPr id="62" name="Rounded Rectangle 19"/>
                <p:cNvSpPr/>
                <p:nvPr/>
              </p:nvSpPr>
              <p:spPr bwMode="auto">
                <a:xfrm rot="16200000">
                  <a:off x="-334486" y="3954940"/>
                  <a:ext cx="2935922" cy="1403350"/>
                </a:xfrm>
                <a:prstGeom prst="roundRect">
                  <a:avLst>
                    <a:gd name="adj" fmla="val 9033"/>
                  </a:avLst>
                </a:prstGeom>
                <a:solidFill>
                  <a:srgbClr val="00B0F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 fov="0">
                    <a:rot lat="0" lon="0" rev="0"/>
                  </a:camera>
                  <a:lightRig rig="soft" dir="tl">
                    <a:rot lat="0" lon="0" rev="20000000"/>
                  </a:lightRig>
                </a:scene3d>
                <a:sp3d prstMaterial="matte"/>
              </p:spPr>
              <p:txBody>
                <a:bodyPr vert="vert" lIns="91436" tIns="45718" rIns="91436" bIns="45718" anchor="t"/>
                <a:lstStyle/>
                <a:p>
                  <a:pPr marL="0" marR="0" lvl="0" indent="0" algn="ctr" defTabSz="953777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/>
                    <a:ea typeface="微软雅黑"/>
                  </a:endParaRPr>
                </a:p>
              </p:txBody>
            </p:sp>
            <p:grpSp>
              <p:nvGrpSpPr>
                <p:cNvPr id="63" name="组合 51"/>
                <p:cNvGrpSpPr>
                  <a:grpSpLocks/>
                </p:cNvGrpSpPr>
                <p:nvPr/>
              </p:nvGrpSpPr>
              <p:grpSpPr bwMode="auto">
                <a:xfrm>
                  <a:off x="661626" y="3351692"/>
                  <a:ext cx="919308" cy="2657351"/>
                  <a:chOff x="661626" y="3351692"/>
                  <a:chExt cx="919308" cy="2657351"/>
                </a:xfrm>
              </p:grpSpPr>
              <p:sp>
                <p:nvSpPr>
                  <p:cNvPr id="64" name="矩形 63"/>
                  <p:cNvSpPr/>
                  <p:nvPr/>
                </p:nvSpPr>
                <p:spPr bwMode="auto">
                  <a:xfrm rot="16200000">
                    <a:off x="901166" y="4774996"/>
                    <a:ext cx="440227" cy="919307"/>
                  </a:xfrm>
                  <a:prstGeom prst="rect">
                    <a:avLst/>
                  </a:prstGeom>
                  <a:solidFill>
                    <a:srgbClr val="79B002"/>
                  </a:soli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  <a:extLst/>
                </p:spPr>
                <p:txBody>
                  <a:bodyPr vert="vert" lIns="91436" tIns="45718" rIns="91436" bIns="45718" anchor="ctr"/>
                  <a:lstStyle/>
                  <a:p>
                    <a:pPr marL="0" marR="0" lvl="0" indent="0" algn="ctr" defTabSz="953777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</a:rPr>
                      <a:t>期末考试</a:t>
                    </a: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 bwMode="auto">
                  <a:xfrm rot="16200000">
                    <a:off x="901166" y="4220710"/>
                    <a:ext cx="440227" cy="919307"/>
                  </a:xfrm>
                  <a:prstGeom prst="rect">
                    <a:avLst/>
                  </a:prstGeom>
                  <a:solidFill>
                    <a:srgbClr val="79B002"/>
                  </a:soli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  <a:extLst/>
                </p:spPr>
                <p:txBody>
                  <a:bodyPr vert="vert" lIns="91436" tIns="45718" rIns="91436" bIns="45718" anchor="ctr"/>
                  <a:lstStyle/>
                  <a:p>
                    <a:pPr marL="0" marR="0" lvl="0" indent="0" algn="ctr" defTabSz="953777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</a:rPr>
                      <a:t>单元测验</a:t>
                    </a:r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 bwMode="auto">
                  <a:xfrm rot="16200000">
                    <a:off x="901167" y="3666433"/>
                    <a:ext cx="440227" cy="919307"/>
                  </a:xfrm>
                  <a:prstGeom prst="rect">
                    <a:avLst/>
                  </a:prstGeom>
                  <a:solidFill>
                    <a:srgbClr val="79B002"/>
                  </a:soli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  <a:extLst/>
                </p:spPr>
                <p:txBody>
                  <a:bodyPr vert="vert" lIns="91436" tIns="45718" rIns="91436" bIns="45718" anchor="ctr"/>
                  <a:lstStyle/>
                  <a:p>
                    <a:pPr marL="0" marR="0" lvl="0" indent="0" algn="ctr" defTabSz="953777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</a:rPr>
                      <a:t>课后作业</a:t>
                    </a: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 bwMode="auto">
                  <a:xfrm rot="16200000">
                    <a:off x="901166" y="3112152"/>
                    <a:ext cx="440227" cy="919307"/>
                  </a:xfrm>
                  <a:prstGeom prst="rect">
                    <a:avLst/>
                  </a:prstGeom>
                  <a:solidFill>
                    <a:srgbClr val="79B002"/>
                  </a:soli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  <a:extLst/>
                </p:spPr>
                <p:txBody>
                  <a:bodyPr vert="vert" lIns="91436" tIns="45718" rIns="91436" bIns="45718" anchor="ctr"/>
                  <a:lstStyle/>
                  <a:p>
                    <a:pPr marL="0" marR="0" lvl="0" indent="0" algn="ctr" defTabSz="953777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</a:rPr>
                      <a:t>课堂教学</a:t>
                    </a: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 bwMode="auto">
                  <a:xfrm rot="16200000">
                    <a:off x="901166" y="5329276"/>
                    <a:ext cx="440227" cy="919307"/>
                  </a:xfrm>
                  <a:prstGeom prst="rect">
                    <a:avLst/>
                  </a:prstGeom>
                  <a:solidFill>
                    <a:srgbClr val="79B002"/>
                  </a:soli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  <a:extLst/>
                </p:spPr>
                <p:txBody>
                  <a:bodyPr vert="vert" lIns="91436" tIns="45718" rIns="91436" bIns="45718" anchor="ctr"/>
                  <a:lstStyle/>
                  <a:p>
                    <a:pPr marL="0" marR="0" lvl="0" indent="0" algn="ctr" defTabSz="953777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微软雅黑"/>
                        <a:ea typeface="微软雅黑"/>
                      </a:rPr>
                      <a:t>… …</a:t>
                    </a:r>
                    <a:endParaRPr kumimoji="0" lang="zh-CN" altLang="en-US" sz="1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微软雅黑"/>
                      <a:ea typeface="微软雅黑"/>
                    </a:endParaRPr>
                  </a:p>
                </p:txBody>
              </p:sp>
            </p:grpSp>
          </p:grpSp>
          <p:sp>
            <p:nvSpPr>
              <p:cNvPr id="60" name="矩形 59"/>
              <p:cNvSpPr/>
              <p:nvPr/>
            </p:nvSpPr>
            <p:spPr>
              <a:xfrm>
                <a:off x="511257" y="237035"/>
                <a:ext cx="1981721" cy="397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53777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微软雅黑"/>
                    <a:ea typeface="微软雅黑"/>
                  </a:rPr>
                  <a:t>动态大数据采集</a:t>
                </a:r>
                <a:endParaRPr kumimoji="0" lang="en-US" altLang="zh-CN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119240" y="251126"/>
                <a:ext cx="362153" cy="404483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</a:rPr>
                  <a:t>1</a:t>
                </a:r>
                <a:endParaRPr kumimoji="0" lang="zh-CN" altLang="en-US" sz="2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690108" y="1406821"/>
              <a:ext cx="6322267" cy="3801780"/>
              <a:chOff x="2815250" y="366733"/>
              <a:chExt cx="6053233" cy="3640002"/>
            </a:xfrm>
          </p:grpSpPr>
          <p:sp>
            <p:nvSpPr>
              <p:cNvPr id="70" name="Straight Connector 38916"/>
              <p:cNvSpPr>
                <a:spLocks noChangeShapeType="1"/>
              </p:cNvSpPr>
              <p:nvPr/>
            </p:nvSpPr>
            <p:spPr bwMode="auto">
              <a:xfrm rot="16200000" flipV="1">
                <a:off x="3613102" y="2214602"/>
                <a:ext cx="2897187" cy="0"/>
              </a:xfrm>
              <a:prstGeom prst="line">
                <a:avLst/>
              </a:prstGeom>
              <a:noFill/>
              <a:ln w="28575" algn="ctr">
                <a:solidFill>
                  <a:srgbClr val="F35B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/>
                  <a:ea typeface="微软雅黑"/>
                  <a:cs typeface="Segoe UI" pitchFamily="34" charset="0"/>
                </a:endParaRPr>
              </a:p>
            </p:txBody>
          </p:sp>
          <p:pic>
            <p:nvPicPr>
              <p:cNvPr id="71" name="Rectangle 929816"/>
              <p:cNvPicPr>
                <a:picLocks noChangeArrowheads="1"/>
              </p:cNvPicPr>
              <p:nvPr/>
            </p:nvPicPr>
            <p:blipFill>
              <a:blip r:embed="rId2" cstate="print">
                <a:duotone>
                  <a:srgbClr val="79B002">
                    <a:shade val="45000"/>
                    <a:satMod val="135000"/>
                  </a:srgbClr>
                  <a:prstClr val="white"/>
                </a:duotone>
              </a:blip>
              <a:srcRect t="-64285"/>
              <a:stretch>
                <a:fillRect/>
              </a:stretch>
            </p:blipFill>
            <p:spPr bwMode="auto">
              <a:xfrm>
                <a:off x="3448524" y="2359066"/>
                <a:ext cx="1624013" cy="144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Rectangle 929816"/>
              <p:cNvPicPr>
                <a:picLocks noChangeArrowheads="1"/>
              </p:cNvPicPr>
              <p:nvPr/>
            </p:nvPicPr>
            <p:blipFill>
              <a:blip r:embed="rId2" cstate="print">
                <a:duotone>
                  <a:srgbClr val="79B002">
                    <a:shade val="45000"/>
                    <a:satMod val="135000"/>
                  </a:srgbClr>
                  <a:prstClr val="white"/>
                </a:duotone>
              </a:blip>
              <a:srcRect t="-64285"/>
              <a:stretch>
                <a:fillRect/>
              </a:stretch>
            </p:blipFill>
            <p:spPr bwMode="auto">
              <a:xfrm>
                <a:off x="3355799" y="2071728"/>
                <a:ext cx="1625600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Rectangle 929816"/>
              <p:cNvPicPr>
                <a:picLocks noChangeArrowheads="1"/>
              </p:cNvPicPr>
              <p:nvPr/>
            </p:nvPicPr>
            <p:blipFill>
              <a:blip r:embed="rId3" cstate="print">
                <a:duotone>
                  <a:srgbClr val="79B002">
                    <a:shade val="45000"/>
                    <a:satMod val="135000"/>
                  </a:srgbClr>
                  <a:prstClr val="white"/>
                </a:duotone>
              </a:blip>
              <a:srcRect b="-64285"/>
              <a:stretch>
                <a:fillRect/>
              </a:stretch>
            </p:blipFill>
            <p:spPr bwMode="auto">
              <a:xfrm rot="9000000" flipV="1">
                <a:off x="5436587" y="1165846"/>
                <a:ext cx="1285875" cy="14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Rectangle 929815"/>
              <p:cNvPicPr>
                <a:picLocks noChangeArrowheads="1"/>
              </p:cNvPicPr>
              <p:nvPr/>
            </p:nvPicPr>
            <p:blipFill>
              <a:blip r:embed="rId4" cstate="print">
                <a:duotone>
                  <a:srgbClr val="79B002">
                    <a:shade val="45000"/>
                    <a:satMod val="135000"/>
                  </a:srgbClr>
                  <a:prstClr val="white"/>
                </a:duotone>
              </a:blip>
              <a:srcRect b="-64445"/>
              <a:stretch>
                <a:fillRect/>
              </a:stretch>
            </p:blipFill>
            <p:spPr bwMode="auto">
              <a:xfrm rot="11637865" flipV="1">
                <a:off x="6016633" y="2236481"/>
                <a:ext cx="1433513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Rectangle 38935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4466960" y="1368804"/>
                <a:ext cx="1655762" cy="1225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" name="TextBox 38936"/>
              <p:cNvSpPr txBox="1">
                <a:spLocks noChangeArrowheads="1"/>
              </p:cNvSpPr>
              <p:nvPr/>
            </p:nvSpPr>
            <p:spPr bwMode="auto">
              <a:xfrm>
                <a:off x="4841483" y="1658413"/>
                <a:ext cx="876672" cy="648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教育云</a:t>
                </a:r>
                <a:endParaRPr kumimoji="0" lang="en-US" altLang="zh-CN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Segoe UI" pitchFamily="34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平台</a:t>
                </a:r>
                <a:endParaRPr kumimoji="0" lang="en-US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Segoe UI" pitchFamily="34" charset="0"/>
                </a:endParaRPr>
              </a:p>
            </p:txBody>
          </p:sp>
          <p:sp>
            <p:nvSpPr>
              <p:cNvPr id="77" name="TextBox 38936"/>
              <p:cNvSpPr txBox="1">
                <a:spLocks noChangeArrowheads="1"/>
              </p:cNvSpPr>
              <p:nvPr/>
            </p:nvSpPr>
            <p:spPr bwMode="auto">
              <a:xfrm rot="19782496">
                <a:off x="5270074" y="929333"/>
                <a:ext cx="1294135" cy="279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指导个性化教学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Segoe UI" pitchFamily="34" charset="0"/>
                </a:endParaRPr>
              </a:p>
            </p:txBody>
          </p:sp>
          <p:sp>
            <p:nvSpPr>
              <p:cNvPr id="78" name="TextBox 38936"/>
              <p:cNvSpPr txBox="1">
                <a:spLocks noChangeArrowheads="1"/>
              </p:cNvSpPr>
              <p:nvPr/>
            </p:nvSpPr>
            <p:spPr bwMode="auto">
              <a:xfrm rot="762711">
                <a:off x="6048912" y="1968290"/>
                <a:ext cx="1613372" cy="279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推送个性化学习资源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Segoe UI" pitchFamily="34" charset="0"/>
                </a:endParaRPr>
              </a:p>
            </p:txBody>
          </p:sp>
          <p:pic>
            <p:nvPicPr>
              <p:cNvPr id="79" name="Rectangle 929815"/>
              <p:cNvPicPr>
                <a:picLocks noChangeArrowheads="1"/>
              </p:cNvPicPr>
              <p:nvPr/>
            </p:nvPicPr>
            <p:blipFill>
              <a:blip r:embed="rId4" cstate="print">
                <a:duotone>
                  <a:srgbClr val="79B002">
                    <a:shade val="45000"/>
                    <a:satMod val="135000"/>
                  </a:srgbClr>
                  <a:prstClr val="white"/>
                </a:duotone>
              </a:blip>
              <a:srcRect b="-64445"/>
              <a:stretch>
                <a:fillRect/>
              </a:stretch>
            </p:blipFill>
            <p:spPr bwMode="auto">
              <a:xfrm rot="13096502" flipV="1">
                <a:off x="5389561" y="2872772"/>
                <a:ext cx="1801813" cy="10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TextBox 38936"/>
              <p:cNvSpPr txBox="1">
                <a:spLocks noChangeArrowheads="1"/>
              </p:cNvSpPr>
              <p:nvPr/>
            </p:nvSpPr>
            <p:spPr bwMode="auto">
              <a:xfrm rot="2174570">
                <a:off x="5577354" y="2759126"/>
                <a:ext cx="1772989" cy="279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实时了解孩子学习情况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Segoe UI" pitchFamily="34" charset="0"/>
                </a:endParaRPr>
              </a:p>
            </p:txBody>
          </p:sp>
          <p:sp>
            <p:nvSpPr>
              <p:cNvPr id="81" name="TextBox 42"/>
              <p:cNvSpPr txBox="1"/>
              <p:nvPr/>
            </p:nvSpPr>
            <p:spPr>
              <a:xfrm>
                <a:off x="7585581" y="908060"/>
                <a:ext cx="827584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08E21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教师</a:t>
                </a:r>
              </a:p>
            </p:txBody>
          </p:sp>
          <p:sp>
            <p:nvSpPr>
              <p:cNvPr id="82" name="TextBox 43"/>
              <p:cNvSpPr txBox="1"/>
              <p:nvPr/>
            </p:nvSpPr>
            <p:spPr>
              <a:xfrm>
                <a:off x="8040899" y="2689425"/>
                <a:ext cx="827584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69DDD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学生</a:t>
                </a:r>
              </a:p>
            </p:txBody>
          </p:sp>
          <p:sp>
            <p:nvSpPr>
              <p:cNvPr id="83" name="TextBox 44"/>
              <p:cNvSpPr txBox="1"/>
              <p:nvPr/>
            </p:nvSpPr>
            <p:spPr>
              <a:xfrm>
                <a:off x="7836026" y="3606625"/>
                <a:ext cx="827584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9B002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家长</a:t>
                </a: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4513533" y="408150"/>
                <a:ext cx="12105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53777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微软雅黑"/>
                    <a:ea typeface="微软雅黑"/>
                  </a:rPr>
                  <a:t>教学应用</a:t>
                </a:r>
                <a:endParaRPr kumimoji="0" lang="en-US" altLang="zh-CN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4496" y="1818314"/>
                <a:ext cx="972860" cy="972860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9017" y="366733"/>
                <a:ext cx="972860" cy="972860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211" y="2978290"/>
                <a:ext cx="882585" cy="882584"/>
              </a:xfrm>
              <a:prstGeom prst="rect">
                <a:avLst/>
              </a:prstGeom>
            </p:spPr>
          </p:pic>
          <p:sp>
            <p:nvSpPr>
              <p:cNvPr id="88" name="圆角矩形 87"/>
              <p:cNvSpPr/>
              <p:nvPr/>
            </p:nvSpPr>
            <p:spPr>
              <a:xfrm>
                <a:off x="4049336" y="442700"/>
                <a:ext cx="362153" cy="404483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</a:rPr>
                  <a:t>3</a:t>
                </a:r>
                <a:endParaRPr kumimoji="0" lang="zh-CN" altLang="en-US" sz="2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  <p:sp>
            <p:nvSpPr>
              <p:cNvPr id="89" name="TextBox 38936"/>
              <p:cNvSpPr txBox="1">
                <a:spLocks noChangeArrowheads="1"/>
              </p:cNvSpPr>
              <p:nvPr/>
            </p:nvSpPr>
            <p:spPr bwMode="auto">
              <a:xfrm>
                <a:off x="2815250" y="2711349"/>
                <a:ext cx="1548911" cy="279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数据说话  辅助决策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Segoe UI" pitchFamily="34" charset="0"/>
                </a:endParaRPr>
              </a:p>
            </p:txBody>
          </p:sp>
          <p:sp>
            <p:nvSpPr>
              <p:cNvPr id="90" name="TextBox 44"/>
              <p:cNvSpPr txBox="1"/>
              <p:nvPr/>
            </p:nvSpPr>
            <p:spPr>
              <a:xfrm>
                <a:off x="4002220" y="3362354"/>
                <a:ext cx="1611941" cy="39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Segoe UI" pitchFamily="34" charset="0"/>
                  </a:rPr>
                  <a:t>主管部门</a:t>
                </a:r>
              </a:p>
            </p:txBody>
          </p:sp>
          <p:pic>
            <p:nvPicPr>
              <p:cNvPr id="91" name="Rectangle 929815"/>
              <p:cNvPicPr>
                <a:picLocks noChangeArrowheads="1"/>
              </p:cNvPicPr>
              <p:nvPr/>
            </p:nvPicPr>
            <p:blipFill>
              <a:blip r:embed="rId4" cstate="print">
                <a:duotone>
                  <a:srgbClr val="79B002">
                    <a:shade val="45000"/>
                    <a:satMod val="135000"/>
                  </a:srgbClr>
                  <a:prstClr val="white"/>
                </a:duotone>
              </a:blip>
              <a:srcRect b="-64445"/>
              <a:stretch>
                <a:fillRect/>
              </a:stretch>
            </p:blipFill>
            <p:spPr bwMode="auto">
              <a:xfrm rot="10800000" flipV="1">
                <a:off x="3195186" y="1845054"/>
                <a:ext cx="1986193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" name="组合 3"/>
            <p:cNvGrpSpPr/>
            <p:nvPr/>
          </p:nvGrpSpPr>
          <p:grpSpPr>
            <a:xfrm>
              <a:off x="3668099" y="2069967"/>
              <a:ext cx="2541142" cy="1713419"/>
              <a:chOff x="1900537" y="984481"/>
              <a:chExt cx="2433008" cy="1640508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2341080" y="1005227"/>
                <a:ext cx="1992465" cy="397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53777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微软雅黑"/>
                    <a:ea typeface="微软雅黑"/>
                  </a:rPr>
                  <a:t>动态大数据分析</a:t>
                </a:r>
                <a:endParaRPr kumimoji="0" lang="en-US" altLang="zh-CN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1900537" y="984481"/>
                <a:ext cx="362153" cy="404483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</a:rPr>
                  <a:t>2</a:t>
                </a:r>
                <a:endParaRPr kumimoji="0" lang="zh-CN" altLang="en-US" sz="2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2596000" y="1714172"/>
                <a:ext cx="1299030" cy="8748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000000"/>
                </a:lightRig>
              </a:scene3d>
              <a:sp3d prstMaterial="matte">
                <a:bevelT w="63500" h="63500" prst="coolSlant"/>
              </a:sp3d>
              <a:extLst/>
            </p:spPr>
            <p:txBody>
              <a:bodyPr lIns="91436" tIns="45718" rIns="91436" bIns="45718" anchor="ctr"/>
              <a:lstStyle/>
              <a:p>
                <a:pPr marL="0" marR="0" lvl="0" indent="0" algn="r" defTabSz="953777" eaLnBrk="0" fontAlgn="base" latinLnBrk="0" hangingPunct="0">
                  <a:lnSpc>
                    <a:spcPts val="1044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/>
                    <a:ea typeface="微软雅黑"/>
                  </a:rPr>
                  <a:t>教育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/>
                  <a:ea typeface="微软雅黑"/>
                </a:endParaRPr>
              </a:p>
              <a:p>
                <a:pPr marL="0" marR="0" lvl="0" indent="0" algn="r" defTabSz="953777" eaLnBrk="0" fontAlgn="base" latinLnBrk="0" hangingPunct="0">
                  <a:lnSpc>
                    <a:spcPts val="1044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/>
                    <a:ea typeface="微软雅黑"/>
                  </a:rPr>
                  <a:t>评价</a:t>
                </a:r>
              </a:p>
            </p:txBody>
          </p:sp>
          <p:pic>
            <p:nvPicPr>
              <p:cNvPr id="96" name="Picture 4" descr="C:\Program Files\Microsoft Resource DVD Artwork\DVD_ART\Artwork_Imagery\HARDWARE_IMAGERY\Illustration - Misc Hardware\Windows Vista Illustration Icons\VP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323417" y="1461352"/>
                <a:ext cx="668950" cy="947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4" descr="C:\Program Files\Microsoft Resource DVD Artwork\DVD_ART\Artwork_Imagery\HARDWARE_IMAGERY\Illustration - Misc Hardware\Windows Vista Illustration Icons\VP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466316" y="1605814"/>
                <a:ext cx="668950" cy="101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8" name="Picture 1" descr="C:\Users\qc\Documents\Tencent Files\21975116\Image\n}a05qz1m`r4_${%w{cew6x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007" y="4207635"/>
              <a:ext cx="652868" cy="744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9" name="直接连接符 98"/>
            <p:cNvCxnSpPr/>
            <p:nvPr/>
          </p:nvCxnSpPr>
          <p:spPr bwMode="auto">
            <a:xfrm>
              <a:off x="5335763" y="3763442"/>
              <a:ext cx="233915" cy="450750"/>
            </a:xfrm>
            <a:prstGeom prst="line">
              <a:avLst/>
            </a:prstGeom>
            <a:noFill/>
            <a:ln w="57150">
              <a:solidFill>
                <a:srgbClr val="FFFFFF">
                  <a:lumMod val="85000"/>
                </a:srgbClr>
              </a:solidFill>
              <a:prstDash val="sysDot"/>
              <a:miter lim="800000"/>
              <a:headEnd/>
              <a:tailEnd/>
            </a:ln>
          </p:spPr>
        </p:cxnSp>
      </p:grpSp>
      <p:sp>
        <p:nvSpPr>
          <p:cNvPr id="101" name="矩形 100"/>
          <p:cNvSpPr/>
          <p:nvPr/>
        </p:nvSpPr>
        <p:spPr>
          <a:xfrm>
            <a:off x="404223" y="5511835"/>
            <a:ext cx="11181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依托智慧课堂系统、学业评价系统、微课系统等教学系统，对课前、课中、课后等全场景的课前预习、微课学习、课堂互动、作业考试、自主学习等反馈的动态数据，通过大数据智能的分析与挖掘技术，提供精准备课、精准讲评、智能批改、精准辅导、精准教研等教学工具，帮忙教师精准掌握班级学情，针对性的安排教学内容和方法，提高教学教研效率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358461" y="111877"/>
            <a:ext cx="888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二、智慧学校建设内容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智慧教与学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 66"/>
          <p:cNvGrpSpPr/>
          <p:nvPr/>
        </p:nvGrpSpPr>
        <p:grpSpPr>
          <a:xfrm>
            <a:off x="1589" y="267605"/>
            <a:ext cx="12190411" cy="576000"/>
            <a:chOff x="1758804" y="267605"/>
            <a:chExt cx="10461661" cy="576000"/>
          </a:xfrm>
        </p:grpSpPr>
        <p:sp>
          <p:nvSpPr>
            <p:cNvPr id="54" name="矩形 53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3.5  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大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数据精准教学系统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2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0331" y="1641056"/>
            <a:ext cx="1872208" cy="792088"/>
          </a:xfrm>
          <a:prstGeom prst="rect">
            <a:avLst/>
          </a:prstGeom>
          <a:gradFill rotWithShape="1">
            <a:gsLst>
              <a:gs pos="0">
                <a:srgbClr val="069DDD">
                  <a:tint val="50000"/>
                  <a:satMod val="300000"/>
                </a:srgbClr>
              </a:gs>
              <a:gs pos="35000">
                <a:srgbClr val="069DDD">
                  <a:tint val="37000"/>
                  <a:satMod val="300000"/>
                </a:srgbClr>
              </a:gs>
              <a:gs pos="100000">
                <a:srgbClr val="069DD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69DDD">
                <a:shade val="95000"/>
                <a:satMod val="105000"/>
              </a:srgbClr>
            </a:solidFill>
            <a:prstDash val="solid"/>
            <a:headEnd type="oval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录播评课</a:t>
            </a:r>
          </a:p>
        </p:txBody>
      </p:sp>
      <p:sp>
        <p:nvSpPr>
          <p:cNvPr id="6" name="矩形 5"/>
          <p:cNvSpPr/>
          <p:nvPr/>
        </p:nvSpPr>
        <p:spPr>
          <a:xfrm>
            <a:off x="1160331" y="3114024"/>
            <a:ext cx="1872208" cy="792088"/>
          </a:xfrm>
          <a:prstGeom prst="rect">
            <a:avLst/>
          </a:prstGeom>
          <a:gradFill rotWithShape="1">
            <a:gsLst>
              <a:gs pos="0">
                <a:srgbClr val="79B002">
                  <a:tint val="50000"/>
                  <a:satMod val="300000"/>
                </a:srgbClr>
              </a:gs>
              <a:gs pos="35000">
                <a:srgbClr val="79B002">
                  <a:tint val="37000"/>
                  <a:satMod val="300000"/>
                </a:srgbClr>
              </a:gs>
              <a:gs pos="100000">
                <a:srgbClr val="79B00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9B002">
                <a:shade val="95000"/>
                <a:satMod val="105000"/>
              </a:srgbClr>
            </a:solidFill>
            <a:prstDash val="solid"/>
            <a:headEnd type="oval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集体备课</a:t>
            </a:r>
          </a:p>
        </p:txBody>
      </p:sp>
      <p:sp>
        <p:nvSpPr>
          <p:cNvPr id="8" name="矩形 7"/>
          <p:cNvSpPr/>
          <p:nvPr/>
        </p:nvSpPr>
        <p:spPr>
          <a:xfrm>
            <a:off x="1160331" y="4926202"/>
            <a:ext cx="1872208" cy="792088"/>
          </a:xfrm>
          <a:prstGeom prst="rect">
            <a:avLst/>
          </a:prstGeom>
          <a:gradFill rotWithShape="1">
            <a:gsLst>
              <a:gs pos="0">
                <a:srgbClr val="F35B1E">
                  <a:tint val="50000"/>
                  <a:satMod val="300000"/>
                </a:srgbClr>
              </a:gs>
              <a:gs pos="35000">
                <a:srgbClr val="F35B1E">
                  <a:tint val="37000"/>
                  <a:satMod val="300000"/>
                </a:srgbClr>
              </a:gs>
              <a:gs pos="100000">
                <a:srgbClr val="F35B1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35B1E">
                <a:shade val="95000"/>
                <a:satMod val="105000"/>
              </a:srgbClr>
            </a:solidFill>
            <a:prstDash val="solid"/>
            <a:headEnd type="oval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研讨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421888" y="1231064"/>
            <a:ext cx="7559795" cy="1207729"/>
            <a:chOff x="2542952" y="1596660"/>
            <a:chExt cx="6633968" cy="976628"/>
          </a:xfrm>
        </p:grpSpPr>
        <p:sp>
          <p:nvSpPr>
            <p:cNvPr id="10" name="圆角矩形 9"/>
            <p:cNvSpPr/>
            <p:nvPr/>
          </p:nvSpPr>
          <p:spPr>
            <a:xfrm>
              <a:off x="2542952" y="2127672"/>
              <a:ext cx="1008112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发起活动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808616" y="2127672"/>
              <a:ext cx="1296144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上传活动资料</a:t>
              </a: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2542952" y="1596660"/>
              <a:ext cx="936104" cy="426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学科教研组成员</a:t>
              </a: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3988636" y="1683768"/>
              <a:ext cx="936104" cy="252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授课讲师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351264" y="2127672"/>
              <a:ext cx="1080120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评课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观摩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719416" y="2127672"/>
              <a:ext cx="864096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799536" y="2127672"/>
              <a:ext cx="1377384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发布活动成果</a:t>
              </a:r>
            </a:p>
          </p:txBody>
        </p:sp>
        <p:cxnSp>
          <p:nvCxnSpPr>
            <p:cNvPr id="17" name="直接箭头连接符 16"/>
            <p:cNvCxnSpPr>
              <a:stCxn id="10" idx="3"/>
              <a:endCxn id="11" idx="1"/>
            </p:cNvCxnSpPr>
            <p:nvPr/>
          </p:nvCxnSpPr>
          <p:spPr bwMode="auto">
            <a:xfrm>
              <a:off x="3551064" y="2350480"/>
              <a:ext cx="25755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直接箭头连接符 17"/>
            <p:cNvCxnSpPr>
              <a:stCxn id="11" idx="3"/>
              <a:endCxn id="14" idx="1"/>
            </p:cNvCxnSpPr>
            <p:nvPr/>
          </p:nvCxnSpPr>
          <p:spPr bwMode="auto">
            <a:xfrm>
              <a:off x="5104760" y="2350480"/>
              <a:ext cx="24650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直接箭头连接符 18"/>
            <p:cNvCxnSpPr>
              <a:stCxn id="14" idx="3"/>
              <a:endCxn id="15" idx="1"/>
            </p:cNvCxnSpPr>
            <p:nvPr/>
          </p:nvCxnSpPr>
          <p:spPr bwMode="auto">
            <a:xfrm>
              <a:off x="6431384" y="2350480"/>
              <a:ext cx="28803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接箭头连接符 19"/>
            <p:cNvCxnSpPr>
              <a:stCxn id="15" idx="3"/>
              <a:endCxn id="16" idx="1"/>
            </p:cNvCxnSpPr>
            <p:nvPr/>
          </p:nvCxnSpPr>
          <p:spPr bwMode="auto">
            <a:xfrm>
              <a:off x="7583512" y="2350480"/>
              <a:ext cx="2160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文本框 20"/>
            <p:cNvSpPr txBox="1"/>
            <p:nvPr/>
          </p:nvSpPr>
          <p:spPr bwMode="auto">
            <a:xfrm>
              <a:off x="5423272" y="1617110"/>
              <a:ext cx="936104" cy="4264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评课人员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/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观摩人员</a:t>
              </a: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6611404" y="1704218"/>
              <a:ext cx="1116124" cy="252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活动发起人</a:t>
              </a: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7930166" y="1704218"/>
              <a:ext cx="1116124" cy="252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活动发起人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92578" y="2843790"/>
            <a:ext cx="7658460" cy="1100006"/>
            <a:chOff x="2542952" y="1683769"/>
            <a:chExt cx="6720550" cy="889519"/>
          </a:xfrm>
        </p:grpSpPr>
        <p:sp>
          <p:nvSpPr>
            <p:cNvPr id="25" name="圆角矩形 24"/>
            <p:cNvSpPr/>
            <p:nvPr/>
          </p:nvSpPr>
          <p:spPr>
            <a:xfrm>
              <a:off x="2542952" y="2127672"/>
              <a:ext cx="1008112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发起活动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808616" y="2127672"/>
              <a:ext cx="1296144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上传活动资料</a:t>
              </a:r>
            </a:p>
          </p:txBody>
        </p:sp>
        <p:sp>
          <p:nvSpPr>
            <p:cNvPr id="27" name="文本框 26"/>
            <p:cNvSpPr txBox="1"/>
            <p:nvPr/>
          </p:nvSpPr>
          <p:spPr bwMode="auto">
            <a:xfrm>
              <a:off x="3988636" y="1683769"/>
              <a:ext cx="936104" cy="252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主备人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5351264" y="2127672"/>
              <a:ext cx="1008112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参与备课</a:t>
              </a: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6599206" y="2127672"/>
              <a:ext cx="959910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整理教案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7909924" y="2127672"/>
              <a:ext cx="1353578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发布活动成果</a:t>
              </a:r>
            </a:p>
          </p:txBody>
        </p:sp>
        <p:cxnSp>
          <p:nvCxnSpPr>
            <p:cNvPr id="31" name="直接箭头连接符 30"/>
            <p:cNvCxnSpPr>
              <a:stCxn id="25" idx="3"/>
              <a:endCxn id="26" idx="1"/>
            </p:cNvCxnSpPr>
            <p:nvPr/>
          </p:nvCxnSpPr>
          <p:spPr bwMode="auto">
            <a:xfrm>
              <a:off x="3551064" y="2350480"/>
              <a:ext cx="25755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直接箭头连接符 31"/>
            <p:cNvCxnSpPr>
              <a:stCxn id="26" idx="3"/>
              <a:endCxn id="28" idx="1"/>
            </p:cNvCxnSpPr>
            <p:nvPr/>
          </p:nvCxnSpPr>
          <p:spPr bwMode="auto">
            <a:xfrm>
              <a:off x="5104760" y="2350480"/>
              <a:ext cx="24650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28" idx="3"/>
              <a:endCxn id="29" idx="1"/>
            </p:cNvCxnSpPr>
            <p:nvPr/>
          </p:nvCxnSpPr>
          <p:spPr bwMode="auto">
            <a:xfrm>
              <a:off x="6359376" y="2350480"/>
              <a:ext cx="23983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直接箭头连接符 33"/>
            <p:cNvCxnSpPr>
              <a:stCxn id="29" idx="3"/>
              <a:endCxn id="30" idx="1"/>
            </p:cNvCxnSpPr>
            <p:nvPr/>
          </p:nvCxnSpPr>
          <p:spPr bwMode="auto">
            <a:xfrm>
              <a:off x="7559116" y="2350480"/>
              <a:ext cx="35080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文本框 34"/>
            <p:cNvSpPr txBox="1"/>
            <p:nvPr/>
          </p:nvSpPr>
          <p:spPr bwMode="auto">
            <a:xfrm>
              <a:off x="5423272" y="1704218"/>
              <a:ext cx="936104" cy="252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参与人员</a:t>
              </a:r>
            </a:p>
          </p:txBody>
        </p:sp>
        <p:sp>
          <p:nvSpPr>
            <p:cNvPr id="36" name="文本框 35"/>
            <p:cNvSpPr txBox="1"/>
            <p:nvPr/>
          </p:nvSpPr>
          <p:spPr bwMode="auto">
            <a:xfrm>
              <a:off x="6527198" y="1704218"/>
              <a:ext cx="1116124" cy="252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主备人</a:t>
              </a:r>
            </a:p>
          </p:txBody>
        </p:sp>
        <p:sp>
          <p:nvSpPr>
            <p:cNvPr id="37" name="文本框 36"/>
            <p:cNvSpPr txBox="1"/>
            <p:nvPr/>
          </p:nvSpPr>
          <p:spPr bwMode="auto">
            <a:xfrm>
              <a:off x="7930166" y="1704218"/>
              <a:ext cx="1116124" cy="252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活动发起人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92578" y="4523060"/>
            <a:ext cx="7617768" cy="1074717"/>
            <a:chOff x="2578661" y="1704219"/>
            <a:chExt cx="6684841" cy="869069"/>
          </a:xfrm>
        </p:grpSpPr>
        <p:sp>
          <p:nvSpPr>
            <p:cNvPr id="39" name="圆角矩形 38"/>
            <p:cNvSpPr/>
            <p:nvPr/>
          </p:nvSpPr>
          <p:spPr>
            <a:xfrm>
              <a:off x="2578661" y="2127672"/>
              <a:ext cx="1008112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发起活动</a:t>
              </a: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5351264" y="2127672"/>
              <a:ext cx="1008112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参与讨论</a:t>
              </a: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7909924" y="2127672"/>
              <a:ext cx="1353578" cy="44561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08E21"/>
              </a:solidFill>
              <a:prstDash val="solid"/>
              <a:headEnd type="oval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发布活动成果</a:t>
              </a:r>
            </a:p>
          </p:txBody>
        </p:sp>
        <p:cxnSp>
          <p:nvCxnSpPr>
            <p:cNvPr id="42" name="直接箭头连接符 41"/>
            <p:cNvCxnSpPr>
              <a:stCxn id="39" idx="3"/>
              <a:endCxn id="40" idx="1"/>
            </p:cNvCxnSpPr>
            <p:nvPr/>
          </p:nvCxnSpPr>
          <p:spPr bwMode="auto">
            <a:xfrm>
              <a:off x="3586773" y="2350480"/>
              <a:ext cx="1764491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直接箭头连接符 42"/>
            <p:cNvCxnSpPr>
              <a:stCxn id="40" idx="3"/>
              <a:endCxn id="41" idx="1"/>
            </p:cNvCxnSpPr>
            <p:nvPr/>
          </p:nvCxnSpPr>
          <p:spPr bwMode="auto">
            <a:xfrm>
              <a:off x="6359376" y="2350480"/>
              <a:ext cx="155054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直接箭头连接符 43"/>
            <p:cNvCxnSpPr>
              <a:endCxn id="41" idx="1"/>
            </p:cNvCxnSpPr>
            <p:nvPr/>
          </p:nvCxnSpPr>
          <p:spPr bwMode="auto">
            <a:xfrm>
              <a:off x="7559116" y="2350480"/>
              <a:ext cx="35080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5" name="文本框 44"/>
            <p:cNvSpPr txBox="1"/>
            <p:nvPr/>
          </p:nvSpPr>
          <p:spPr bwMode="auto">
            <a:xfrm>
              <a:off x="5423272" y="1704219"/>
              <a:ext cx="936104" cy="252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参与人员</a:t>
              </a:r>
            </a:p>
          </p:txBody>
        </p:sp>
        <p:sp>
          <p:nvSpPr>
            <p:cNvPr id="46" name="文本框 45"/>
            <p:cNvSpPr txBox="1"/>
            <p:nvPr/>
          </p:nvSpPr>
          <p:spPr bwMode="auto">
            <a:xfrm>
              <a:off x="7930166" y="1704219"/>
              <a:ext cx="1116124" cy="252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5500" tIns="47750" rIns="95500" bIns="47750" rtlCol="0" anchor="ctr" anchorCtr="1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活动发起人</a:t>
              </a:r>
            </a:p>
          </p:txBody>
        </p:sp>
      </p:grpSp>
      <p:sp>
        <p:nvSpPr>
          <p:cNvPr id="47" name="文本框 46"/>
          <p:cNvSpPr txBox="1"/>
          <p:nvPr/>
        </p:nvSpPr>
        <p:spPr bwMode="auto">
          <a:xfrm>
            <a:off x="3400335" y="2761356"/>
            <a:ext cx="1066745" cy="527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500" tIns="47750" rIns="95500" bIns="47750" rtlCol="0" anchor="ctr" anchorCtr="1">
            <a:spAutoFit/>
          </a:bodyPr>
          <a:lstStyle/>
          <a:p>
            <a:pPr algn="ctr" defTabSz="914400" eaLnBrk="0" hangingPunct="0"/>
            <a:r>
              <a:rPr lang="zh-CN" altLang="en-US" sz="1400" dirty="0" smtClean="0">
                <a:solidFill>
                  <a:srgbClr val="000000"/>
                </a:solidFill>
                <a:latin typeface="微软雅黑"/>
                <a:ea typeface="微软雅黑"/>
              </a:rPr>
              <a:t>学科教研组成员</a:t>
            </a:r>
          </a:p>
        </p:txBody>
      </p:sp>
      <p:sp>
        <p:nvSpPr>
          <p:cNvPr id="48" name="文本框 47"/>
          <p:cNvSpPr txBox="1"/>
          <p:nvPr/>
        </p:nvSpPr>
        <p:spPr bwMode="auto">
          <a:xfrm>
            <a:off x="3421888" y="4436521"/>
            <a:ext cx="1066745" cy="527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500" tIns="47750" rIns="95500" bIns="47750" rtlCol="0" anchor="ctr" anchorCtr="1">
            <a:spAutoFit/>
          </a:bodyPr>
          <a:lstStyle/>
          <a:p>
            <a:pPr algn="ctr" defTabSz="914400" eaLnBrk="0" hangingPunct="0"/>
            <a:r>
              <a:rPr lang="zh-CN" altLang="en-US" sz="1400" dirty="0" smtClean="0">
                <a:solidFill>
                  <a:srgbClr val="000000"/>
                </a:solidFill>
                <a:latin typeface="微软雅黑"/>
                <a:ea typeface="微软雅黑"/>
              </a:rPr>
              <a:t>学科教研组成员</a:t>
            </a:r>
          </a:p>
        </p:txBody>
      </p:sp>
      <p:grpSp>
        <p:nvGrpSpPr>
          <p:cNvPr id="49" name="组 66"/>
          <p:cNvGrpSpPr/>
          <p:nvPr/>
        </p:nvGrpSpPr>
        <p:grpSpPr>
          <a:xfrm>
            <a:off x="0" y="6205600"/>
            <a:ext cx="12192000" cy="590175"/>
            <a:chOff x="982114" y="266851"/>
            <a:chExt cx="10461661" cy="242269"/>
          </a:xfrm>
          <a:solidFill>
            <a:srgbClr val="0070C0"/>
          </a:solidFill>
        </p:grpSpPr>
        <p:sp>
          <p:nvSpPr>
            <p:cNvPr id="50" name="矩形 49"/>
            <p:cNvSpPr/>
            <p:nvPr/>
          </p:nvSpPr>
          <p:spPr>
            <a:xfrm flipV="1">
              <a:off x="982114" y="266851"/>
              <a:ext cx="10461661" cy="24226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原创设计师QQ598969553      _3"/>
            <p:cNvSpPr txBox="1"/>
            <p:nvPr/>
          </p:nvSpPr>
          <p:spPr>
            <a:xfrm>
              <a:off x="1202787" y="293241"/>
              <a:ext cx="9492477" cy="1952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教研员老师具有发起活动权限，其他老师参与活动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</p:grpSp>
      <p:grpSp>
        <p:nvGrpSpPr>
          <p:cNvPr id="55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56" name="矩形 55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3.6 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区域教研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0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968991"/>
            <a:ext cx="11818188" cy="572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4" name="矩形 3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3.6 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区域教研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8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523338" y="1993772"/>
            <a:ext cx="4257809" cy="709460"/>
            <a:chOff x="2414581" y="1520839"/>
            <a:chExt cx="3287210" cy="709460"/>
          </a:xfrm>
        </p:grpSpPr>
        <p:sp>
          <p:nvSpPr>
            <p:cNvPr id="11" name="矩形 2"/>
            <p:cNvSpPr>
              <a:spLocks noChangeArrowheads="1"/>
            </p:cNvSpPr>
            <p:nvPr/>
          </p:nvSpPr>
          <p:spPr bwMode="auto">
            <a:xfrm>
              <a:off x="3094002" y="1520839"/>
              <a:ext cx="26077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  <a:endPara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8"/>
            <p:cNvSpPr txBox="1">
              <a:spLocks noChangeArrowheads="1"/>
            </p:cNvSpPr>
            <p:nvPr/>
          </p:nvSpPr>
          <p:spPr bwMode="auto">
            <a:xfrm>
              <a:off x="2414581" y="1522413"/>
              <a:ext cx="116684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930784" y="2156648"/>
            <a:ext cx="44450" cy="3132000"/>
          </a:xfrm>
          <a:prstGeom prst="rect">
            <a:avLst/>
          </a:prstGeom>
          <a:solidFill>
            <a:srgbClr val="FD1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2336538" y="3233958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523337" y="2887004"/>
            <a:ext cx="4629664" cy="709460"/>
            <a:chOff x="2414581" y="1520839"/>
            <a:chExt cx="4629664" cy="709460"/>
          </a:xfrm>
        </p:grpSpPr>
        <p:sp>
          <p:nvSpPr>
            <p:cNvPr id="16" name="矩形 2"/>
            <p:cNvSpPr>
              <a:spLocks noChangeArrowheads="1"/>
            </p:cNvSpPr>
            <p:nvPr/>
          </p:nvSpPr>
          <p:spPr bwMode="auto">
            <a:xfrm>
              <a:off x="3276579" y="1520839"/>
              <a:ext cx="37676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培训目标</a:t>
              </a:r>
              <a:endPara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8"/>
            <p:cNvSpPr txBox="1">
              <a:spLocks noChangeArrowheads="1"/>
            </p:cNvSpPr>
            <p:nvPr/>
          </p:nvSpPr>
          <p:spPr bwMode="auto">
            <a:xfrm>
              <a:off x="2414581" y="1522413"/>
              <a:ext cx="116684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23338" y="3780236"/>
            <a:ext cx="5323281" cy="707886"/>
            <a:chOff x="2414581" y="1522413"/>
            <a:chExt cx="2454926" cy="707886"/>
          </a:xfrm>
        </p:grpSpPr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2812107" y="1522413"/>
              <a:ext cx="2057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zh-CN" altLang="en-US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培训内容</a:t>
              </a:r>
              <a:endPara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8"/>
            <p:cNvSpPr txBox="1">
              <a:spLocks noChangeArrowheads="1"/>
            </p:cNvSpPr>
            <p:nvPr/>
          </p:nvSpPr>
          <p:spPr bwMode="auto">
            <a:xfrm>
              <a:off x="2414581" y="1522413"/>
              <a:ext cx="116684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23338" y="4671895"/>
            <a:ext cx="4446783" cy="709460"/>
            <a:chOff x="2414581" y="1520839"/>
            <a:chExt cx="4446783" cy="709460"/>
          </a:xfrm>
        </p:grpSpPr>
        <p:sp>
          <p:nvSpPr>
            <p:cNvPr id="22" name="矩形 2"/>
            <p:cNvSpPr>
              <a:spLocks noChangeArrowheads="1"/>
            </p:cNvSpPr>
            <p:nvPr/>
          </p:nvSpPr>
          <p:spPr bwMode="auto">
            <a:xfrm>
              <a:off x="3276579" y="1520839"/>
              <a:ext cx="35847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服务支持</a:t>
              </a:r>
              <a:endPara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8"/>
            <p:cNvSpPr txBox="1">
              <a:spLocks noChangeArrowheads="1"/>
            </p:cNvSpPr>
            <p:nvPr/>
          </p:nvSpPr>
          <p:spPr bwMode="auto">
            <a:xfrm>
              <a:off x="2414581" y="1522413"/>
              <a:ext cx="116684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5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4" name="矩形 3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3.7 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智慧校园管理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4" y="1018926"/>
            <a:ext cx="6411733" cy="3787658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20937"/>
              </p:ext>
            </p:extLst>
          </p:nvPr>
        </p:nvGraphicFramePr>
        <p:xfrm>
          <a:off x="494034" y="4929886"/>
          <a:ext cx="11324925" cy="1780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365"/>
                <a:gridCol w="1296537"/>
                <a:gridCol w="9608023"/>
              </a:tblGrid>
              <a:tr h="4616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智慧</a:t>
                      </a:r>
                      <a:r>
                        <a:rPr lang="zh-CN" altLang="en-US" sz="2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校园</a:t>
                      </a:r>
                      <a:r>
                        <a:rPr lang="zh-CN" sz="2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</a:t>
                      </a:r>
                      <a:r>
                        <a:rPr lang="zh-CN" sz="2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功能清单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3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教务管理</a:t>
                      </a:r>
                      <a:endParaRPr lang="zh-CN" sz="17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zh-CN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智能排课、高考选课、课程分层管理、学生课表、在线选课</a:t>
                      </a:r>
                      <a:r>
                        <a:rPr lang="zh-CN" altLang="en-US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endParaRPr lang="zh-CN" altLang="zh-CN" sz="17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</a:tr>
              <a:tr h="436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行政管理</a:t>
                      </a:r>
                      <a:endParaRPr lang="zh-CN" sz="17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教学评价、一卡通管理、多维度评价、请假管理等</a:t>
                      </a:r>
                      <a:endParaRPr lang="zh-CN" altLang="zh-CN" sz="17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</a:tr>
              <a:tr h="459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师生</a:t>
                      </a:r>
                      <a:r>
                        <a:rPr lang="zh-CN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</a:t>
                      </a:r>
                      <a:endParaRPr lang="zh-CN" sz="17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7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人事管理、学生成长档案、教师成长档案、职业生涯规划、学生日常管理、电子档案等</a:t>
                      </a:r>
                      <a:endParaRPr lang="zh-CN" sz="17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/>
                </a:tc>
              </a:tr>
            </a:tbl>
          </a:graphicData>
        </a:graphic>
      </p:graphicFrame>
      <p:pic>
        <p:nvPicPr>
          <p:cNvPr id="8" name="图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21" y="1444578"/>
            <a:ext cx="4633438" cy="29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94658" y="2009392"/>
            <a:ext cx="139012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0" b="1" dirty="0">
                <a:ln w="76200"/>
                <a:solidFill>
                  <a:srgbClr val="FD1B0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宋体" panose="02010600040101010101" pitchFamily="2" charset="-122"/>
              </a:rPr>
              <a:t>4</a:t>
            </a:r>
            <a:endParaRPr lang="zh-CN" altLang="en-US" sz="20000" b="1" cap="none" spc="0" dirty="0">
              <a:ln w="76200"/>
              <a:solidFill>
                <a:srgbClr val="FD1B0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宋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4783" y="3282551"/>
            <a:ext cx="3657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服务支持</a:t>
            </a:r>
            <a:endParaRPr lang="zh-CN" altLang="en-US" sz="6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1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87607" y="1449974"/>
            <a:ext cx="430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如果您在使用中有任何问题请联系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47264" y="2031556"/>
            <a:ext cx="3789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服务电话</a:t>
            </a:r>
            <a:endParaRPr lang="en-US" altLang="zh-CN" sz="2000" b="1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李老师：</a:t>
            </a:r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136 6560 1733</a:t>
            </a:r>
            <a:endParaRPr lang="en-US" altLang="zh-CN" sz="2000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（每周一至周五</a:t>
            </a:r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9:00—17:00</a:t>
            </a:r>
            <a:r>
              <a:rPr lang="zh-CN" altLang="en-US" sz="20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endParaRPr lang="en-US" altLang="zh-CN" sz="2000" b="1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4008878557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科大讯飞智慧教育微信公众号</a:t>
            </a:r>
            <a:endParaRPr lang="en-US" altLang="zh-CN" sz="20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dirty="0" err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iflytek-edu</a:t>
            </a:r>
            <a:endParaRPr lang="en-US" altLang="zh-CN" sz="20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10" name="矩形 9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服务支持</a:t>
              </a:r>
              <a:endPara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146" y="2140738"/>
            <a:ext cx="3543831" cy="35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82521"/>
            <a:ext cx="6114197" cy="4162567"/>
          </a:xfrm>
          <a:prstGeom prst="rect">
            <a:avLst/>
          </a:prstGeom>
        </p:spPr>
      </p:pic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519576"/>
              </p:ext>
            </p:extLst>
          </p:nvPr>
        </p:nvGraphicFramePr>
        <p:xfrm>
          <a:off x="2014180" y="5431809"/>
          <a:ext cx="2085833" cy="142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PDF" showAsIcon="1" r:id="rId4" imgW="914400" imgH="828720" progId="FoxitReader.Document">
                  <p:embed/>
                </p:oleObj>
              </mc:Choice>
              <mc:Fallback>
                <p:oleObj name="PDF" showAsIcon="1" r:id="rId4" imgW="914400" imgH="82872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4180" y="5431809"/>
                        <a:ext cx="2085833" cy="1426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635" y="538614"/>
            <a:ext cx="6064451" cy="61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7" y="331049"/>
            <a:ext cx="4376381" cy="48285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523" y="1275390"/>
            <a:ext cx="7660942" cy="4828571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307682"/>
              </p:ext>
            </p:extLst>
          </p:nvPr>
        </p:nvGraphicFramePr>
        <p:xfrm>
          <a:off x="1255594" y="5486400"/>
          <a:ext cx="2306472" cy="123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PDF" showAsIcon="1" r:id="rId5" imgW="914400" imgH="828720" progId="FoxitReader.Document">
                  <p:embed/>
                </p:oleObj>
              </mc:Choice>
              <mc:Fallback>
                <p:oleObj name="PDF" showAsIcon="1" r:id="rId5" imgW="914400" imgH="82872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5594" y="5486400"/>
                        <a:ext cx="2306472" cy="1235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57718" y="2745524"/>
            <a:ext cx="7039423" cy="830997"/>
          </a:xfrm>
          <a:prstGeom prst="rect">
            <a:avLst/>
          </a:prstGeom>
          <a:solidFill>
            <a:srgbClr val="FF0000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用心用情   服务教育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5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94659" y="2009392"/>
            <a:ext cx="139012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0" b="1" cap="none" spc="0" dirty="0" smtClean="0">
                <a:ln w="76200"/>
                <a:solidFill>
                  <a:srgbClr val="FD1B0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宋体" panose="02010600040101010101" pitchFamily="2" charset="-122"/>
              </a:rPr>
              <a:t>1</a:t>
            </a:r>
            <a:endParaRPr lang="zh-CN" altLang="en-US" sz="20000" b="1" cap="none" spc="0" dirty="0">
              <a:ln w="76200"/>
              <a:solidFill>
                <a:srgbClr val="FD1B0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宋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89011" y="3086609"/>
            <a:ext cx="3657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6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01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68" name="矩形 67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99"/>
            </a:p>
          </p:txBody>
        </p:sp>
        <p:sp>
          <p:nvSpPr>
            <p:cNvPr id="69" name="原创设计师QQ598969553      _3"/>
            <p:cNvSpPr txBox="1"/>
            <p:nvPr/>
          </p:nvSpPr>
          <p:spPr>
            <a:xfrm>
              <a:off x="2180376" y="293241"/>
              <a:ext cx="8065137" cy="519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项目简介</a:t>
              </a:r>
            </a:p>
          </p:txBody>
        </p:sp>
      </p:grpSp>
      <p:sp>
        <p:nvSpPr>
          <p:cNvPr id="31" name="内容占位符 2"/>
          <p:cNvSpPr txBox="1">
            <a:spLocks/>
          </p:cNvSpPr>
          <p:nvPr/>
        </p:nvSpPr>
        <p:spPr bwMode="auto">
          <a:xfrm>
            <a:off x="494035" y="4841512"/>
            <a:ext cx="11092914" cy="18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marL="357188" indent="-357188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方正大黑简体" pitchFamily="2" charset="-122"/>
                <a:ea typeface="方正大黑简体" pitchFamily="2" charset="-122"/>
                <a:cs typeface="+mn-cs"/>
              </a:defRPr>
            </a:lvl1pPr>
            <a:lvl2pPr marL="774700" indent="-296863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92213" indent="-236538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70050" indent="-238125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147888" indent="-238125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606609" indent="-239707" algn="l" defTabSz="95565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3063798" indent="-239707" algn="l" defTabSz="95565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520987" indent="-239707" algn="l" defTabSz="95565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978175" indent="-239707" algn="l" defTabSz="95565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宿州市智慧教育平台在承接省平台建设成果的基础上，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整合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市已建信息化应用系统，在现有的教育装备条件下，建成全新的智慧教育应用体系。宿州市教体局于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月启动宿州市智慧教育建设项目，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月完成项目招投标，正式启动项目建设，截止目前平台内容已全部建成，处于试用阶段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发布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上线，正式服务应用。</a:t>
            </a:r>
          </a:p>
        </p:txBody>
      </p:sp>
      <p:sp>
        <p:nvSpPr>
          <p:cNvPr id="78" name="Pentagon 12"/>
          <p:cNvSpPr>
            <a:spLocks noChangeArrowheads="1"/>
          </p:cNvSpPr>
          <p:nvPr/>
        </p:nvSpPr>
        <p:spPr bwMode="auto">
          <a:xfrm>
            <a:off x="962194" y="2600986"/>
            <a:ext cx="11008736" cy="662612"/>
          </a:xfrm>
          <a:prstGeom prst="homePlate">
            <a:avLst>
              <a:gd name="adj" fmla="val 51672"/>
            </a:avLst>
          </a:prstGeom>
          <a:solidFill>
            <a:srgbClr val="EEECE1"/>
          </a:solidFill>
          <a:ln w="19050" cap="flat" cmpd="sng" algn="ctr">
            <a:noFill/>
            <a:prstDash val="solid"/>
            <a:miter lim="800000"/>
          </a:ln>
          <a:effectLst/>
          <a:extLst/>
        </p:spPr>
        <p:txBody>
          <a:bodyPr anchor="t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endParaRPr kumimoji="0" lang="zh-CN" altLang="zh-CN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Pentagon 12"/>
          <p:cNvSpPr>
            <a:spLocks noChangeArrowheads="1"/>
          </p:cNvSpPr>
          <p:nvPr/>
        </p:nvSpPr>
        <p:spPr bwMode="auto">
          <a:xfrm>
            <a:off x="679527" y="2682873"/>
            <a:ext cx="11044423" cy="662612"/>
          </a:xfrm>
          <a:prstGeom prst="homePlate">
            <a:avLst>
              <a:gd name="adj" fmla="val 51672"/>
            </a:avLst>
          </a:prstGeom>
          <a:solidFill>
            <a:srgbClr val="095492"/>
          </a:solidFill>
          <a:ln w="19050" cap="flat" cmpd="sng" algn="ctr">
            <a:noFill/>
            <a:prstDash val="solid"/>
            <a:miter lim="800000"/>
          </a:ln>
          <a:effectLst/>
          <a:extLst/>
        </p:spPr>
        <p:txBody>
          <a:bodyPr anchor="t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buFont typeface="Calibri" panose="020F0502020204030204" pitchFamily="34" charset="0"/>
              <a:buAutoNum type="arabicPeriod"/>
              <a:defRPr/>
            </a:pPr>
            <a:endParaRPr lang="zh-CN" altLang="zh-CN" sz="1600" b="1" kern="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1278993" y="2834321"/>
            <a:ext cx="11961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3527986" y="2834321"/>
            <a:ext cx="11961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 Box 20"/>
          <p:cNvSpPr txBox="1">
            <a:spLocks noChangeArrowheads="1"/>
          </p:cNvSpPr>
          <p:nvPr/>
        </p:nvSpPr>
        <p:spPr bwMode="auto">
          <a:xfrm>
            <a:off x="5075374" y="2835756"/>
            <a:ext cx="11961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 Box 20"/>
          <p:cNvSpPr txBox="1">
            <a:spLocks noChangeArrowheads="1"/>
          </p:cNvSpPr>
          <p:nvPr/>
        </p:nvSpPr>
        <p:spPr bwMode="auto">
          <a:xfrm>
            <a:off x="7532175" y="2839662"/>
            <a:ext cx="13163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 Box 20"/>
          <p:cNvSpPr txBox="1">
            <a:spLocks noChangeArrowheads="1"/>
          </p:cNvSpPr>
          <p:nvPr/>
        </p:nvSpPr>
        <p:spPr bwMode="auto">
          <a:xfrm>
            <a:off x="9441672" y="2835759"/>
            <a:ext cx="15440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1906340" y="2272108"/>
            <a:ext cx="1" cy="41076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20"/>
          <p:cNvSpPr txBox="1">
            <a:spLocks noChangeArrowheads="1"/>
          </p:cNvSpPr>
          <p:nvPr/>
        </p:nvSpPr>
        <p:spPr bwMode="auto">
          <a:xfrm>
            <a:off x="2673325" y="2760509"/>
            <a:ext cx="51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116" name="直接连接符 115"/>
          <p:cNvCxnSpPr/>
          <p:nvPr/>
        </p:nvCxnSpPr>
        <p:spPr>
          <a:xfrm flipH="1">
            <a:off x="4084625" y="3394417"/>
            <a:ext cx="1" cy="38677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H="1">
            <a:off x="5673452" y="2274678"/>
            <a:ext cx="1" cy="38677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>
            <a:off x="8286560" y="2291329"/>
            <a:ext cx="1" cy="38677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H="1">
            <a:off x="10213678" y="3342249"/>
            <a:ext cx="1" cy="38677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62194" y="1654677"/>
            <a:ext cx="193639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zh-CN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启动宿州市智慧教育建设项目</a:t>
            </a:r>
            <a:endParaRPr kumimoji="1" lang="zh-CN" altLang="en-US" sz="1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2580690" y="3718172"/>
            <a:ext cx="309075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zh-CN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宿州市智慧教育建设方案通过市智慧办专家论证</a:t>
            </a:r>
            <a:r>
              <a:rPr kumimoji="1" lang="zh-CN" altLang="en-US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、评审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4543500" y="1684812"/>
            <a:ext cx="227624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zh-CN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宿州市智慧办批准项目正式立项</a:t>
            </a:r>
            <a:endParaRPr kumimoji="1" lang="zh-CN" altLang="en-US" sz="1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7365570" y="1663855"/>
            <a:ext cx="227624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zh-CN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宿州市智慧教育项目预算通过审计局审计</a:t>
            </a:r>
            <a:endParaRPr kumimoji="1" lang="zh-CN" altLang="en-US" sz="1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9075555" y="3801111"/>
            <a:ext cx="227624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zh-CN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项目挂网招标，正式启动项目建设</a:t>
            </a:r>
            <a:endParaRPr kumimoji="1" lang="zh-CN" altLang="en-US" sz="1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126" name="Text Box 20"/>
          <p:cNvSpPr txBox="1">
            <a:spLocks noChangeArrowheads="1"/>
          </p:cNvSpPr>
          <p:nvPr/>
        </p:nvSpPr>
        <p:spPr bwMode="auto">
          <a:xfrm>
            <a:off x="6605600" y="2784202"/>
            <a:ext cx="51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4886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68" name="矩形 67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项目覆盖范围</a:t>
              </a:r>
            </a:p>
          </p:txBody>
        </p:sp>
      </p:grp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94035" y="5567231"/>
            <a:ext cx="11023603" cy="10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marL="357188" indent="-357188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方正大黑简体" pitchFamily="2" charset="-122"/>
                <a:ea typeface="方正大黑简体" pitchFamily="2" charset="-122"/>
                <a:cs typeface="+mn-cs"/>
              </a:defRPr>
            </a:lvl1pPr>
            <a:lvl2pPr marL="774700" indent="-296863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92213" indent="-236538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70050" indent="-238125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147888" indent="-238125" algn="l" defTabSz="9540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606609" indent="-239707" algn="l" defTabSz="95565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3063798" indent="-239707" algn="l" defTabSz="95565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520987" indent="-239707" algn="l" defTabSz="95565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978175" indent="-239707" algn="l" defTabSz="95565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项目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面向</a:t>
            </a: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全市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22</a:t>
            </a: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所学校开展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智慧</a:t>
            </a: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教育云平台</a:t>
            </a:r>
            <a:r>
              <a:rPr lang="zh-CN" altLang="zh-CN" sz="1800" dirty="0" smtClean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应用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推行</a:t>
            </a:r>
            <a:r>
              <a:rPr lang="zh-CN" altLang="zh-CN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工作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，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通过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先行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应用形成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一套有价值、可推广、可复制的经验，在全市以及全省树立示范校形成辐射影响，为完善宿州市教育信息化应用体系</a:t>
            </a: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打下基础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6156"/>
              </p:ext>
            </p:extLst>
          </p:nvPr>
        </p:nvGraphicFramePr>
        <p:xfrm>
          <a:off x="494035" y="1389349"/>
          <a:ext cx="11013742" cy="39332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709029"/>
                <a:gridCol w="9304713"/>
              </a:tblGrid>
              <a:tr h="5233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项目试点学校清单</a:t>
                      </a:r>
                      <a:endParaRPr lang="zh-CN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3828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宿城一中、宿州二中、宿州学院附属实验中学、宿城一初中、宿州工业学校、宿州逸</a:t>
                      </a:r>
                      <a:r>
                        <a:rPr lang="zh-CN" altLang="en-US" sz="2000" u="none" strike="noStrike" dirty="0" smtClean="0">
                          <a:effectLst/>
                        </a:rPr>
                        <a:t>夫师范学校</a:t>
                      </a:r>
                      <a:r>
                        <a:rPr lang="zh-CN" altLang="en-US" sz="2000" u="none" strike="noStrike" dirty="0">
                          <a:effectLst/>
                        </a:rPr>
                        <a:t>、市直幼儿园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埇桥区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宿州三中、宿州九中、宿州一小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3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灵璧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灵璧一中、灵璧大路初中</a:t>
                      </a:r>
                      <a:r>
                        <a:rPr lang="zh-CN" altLang="en-US" sz="2000" u="none" strike="noStrike" dirty="0" smtClean="0">
                          <a:effectLst/>
                        </a:rPr>
                        <a:t>、灵</a:t>
                      </a:r>
                      <a:r>
                        <a:rPr lang="zh-CN" altLang="en-US" sz="2000" u="none" strike="noStrike" dirty="0">
                          <a:effectLst/>
                        </a:rPr>
                        <a:t>璧实验小学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3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泗县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泗县一中、泗县中学、</a:t>
                      </a:r>
                      <a:r>
                        <a:rPr lang="zh-CN" altLang="en-US" sz="2000" u="none" strike="noStrike" dirty="0" smtClean="0">
                          <a:effectLst/>
                        </a:rPr>
                        <a:t>泗城一</a:t>
                      </a:r>
                      <a:r>
                        <a:rPr lang="zh-CN" altLang="en-US" sz="2000" u="none" strike="noStrike" dirty="0">
                          <a:effectLst/>
                        </a:rPr>
                        <a:t>小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萧县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萧县中学、萧县思源学校、萧县实验小学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砀山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 smtClean="0">
                          <a:effectLst/>
                        </a:rPr>
                        <a:t>砀山</a:t>
                      </a:r>
                      <a:r>
                        <a:rPr lang="zh-CN" altLang="en-US" sz="2000" u="none" strike="noStrike" dirty="0">
                          <a:effectLst/>
                        </a:rPr>
                        <a:t>第二高级中学、砀山第二初级中学、砀城一小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5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68" name="矩形 67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平台服务对象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08540" y="1425164"/>
            <a:ext cx="5324034" cy="2523002"/>
            <a:chOff x="1013094" y="1098714"/>
            <a:chExt cx="4554949" cy="2523002"/>
          </a:xfrm>
        </p:grpSpPr>
        <p:sp>
          <p:nvSpPr>
            <p:cNvPr id="40" name="KSO_Shape"/>
            <p:cNvSpPr>
              <a:spLocks/>
            </p:cNvSpPr>
            <p:nvPr/>
          </p:nvSpPr>
          <p:spPr bwMode="auto">
            <a:xfrm>
              <a:off x="1013094" y="1098714"/>
              <a:ext cx="792000" cy="79200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0563B8">
                <a:lumMod val="50000"/>
              </a:srgbClr>
            </a:solidFill>
            <a:ln>
              <a:noFill/>
            </a:ln>
            <a:effectLst/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929333" y="1410534"/>
              <a:ext cx="3036046" cy="480180"/>
              <a:chOff x="2458918" y="1788633"/>
              <a:chExt cx="3036046" cy="480180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2458918" y="2268813"/>
                <a:ext cx="2952000" cy="0"/>
              </a:xfrm>
              <a:prstGeom prst="line">
                <a:avLst/>
              </a:prstGeom>
              <a:solidFill>
                <a:srgbClr val="9DC3E6">
                  <a:lumMod val="50000"/>
                </a:srgbClr>
              </a:solidFill>
              <a:ln w="19050" cap="flat" cmpd="sng" algn="ctr">
                <a:solidFill>
                  <a:srgbClr val="0563B8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文本框 43"/>
              <p:cNvSpPr txBox="1"/>
              <p:nvPr/>
            </p:nvSpPr>
            <p:spPr>
              <a:xfrm>
                <a:off x="2926432" y="1788633"/>
                <a:ext cx="2568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 kern="0" dirty="0">
                    <a:solidFill>
                      <a:srgbClr val="0563B8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服务管理</a:t>
                </a: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1013094" y="2088989"/>
              <a:ext cx="4554949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以管理为核心，通过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监管统计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查阅信息化建设和应用情况，及时掌握相关动态和结果性数据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利用统计报表为宏观决策分析提供客观依据，提升教育管理工作效率。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7904" y="1425164"/>
            <a:ext cx="4996389" cy="2521817"/>
            <a:chOff x="6335081" y="1097685"/>
            <a:chExt cx="4458106" cy="2521817"/>
          </a:xfrm>
        </p:grpSpPr>
        <p:sp>
          <p:nvSpPr>
            <p:cNvPr id="46" name="KSO_Shape"/>
            <p:cNvSpPr>
              <a:spLocks/>
            </p:cNvSpPr>
            <p:nvPr/>
          </p:nvSpPr>
          <p:spPr bwMode="auto">
            <a:xfrm>
              <a:off x="6335081" y="1097685"/>
              <a:ext cx="792000" cy="792000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solidFill>
              <a:srgbClr val="F14E3D"/>
            </a:solidFill>
            <a:ln>
              <a:noFill/>
            </a:ln>
            <a:effectLst/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322009" y="1889685"/>
              <a:ext cx="2952000" cy="0"/>
            </a:xfrm>
            <a:prstGeom prst="line">
              <a:avLst/>
            </a:prstGeom>
            <a:solidFill>
              <a:srgbClr val="9DC3E6">
                <a:lumMod val="50000"/>
              </a:srgbClr>
            </a:solidFill>
            <a:ln w="19050" cap="flat" cmpd="sng" algn="ctr">
              <a:solidFill>
                <a:srgbClr val="F14E3D"/>
              </a:solidFill>
              <a:prstDash val="solid"/>
              <a:miter lim="800000"/>
            </a:ln>
            <a:effectLst/>
          </p:spPr>
        </p:cxnSp>
        <p:sp>
          <p:nvSpPr>
            <p:cNvPr id="48" name="文本框 47"/>
            <p:cNvSpPr txBox="1"/>
            <p:nvPr/>
          </p:nvSpPr>
          <p:spPr>
            <a:xfrm>
              <a:off x="7789523" y="1409505"/>
              <a:ext cx="2568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14E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服务教师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35081" y="2086775"/>
              <a:ext cx="4458106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以教师为核心，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</a:t>
              </a:r>
              <a:r>
                <a:rPr lang="zh-CN" altLang="en-US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备课教研</a:t>
              </a:r>
              <a:r>
                <a:rPr lang="zh-CN" altLang="en-US" dirty="0" smtClean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智慧课堂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系统，融合信息技术与教育教学，为教师课前备课、课中授课、课后作业辅导等提供信息化技术与设备的支撑。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08541" y="4340286"/>
            <a:ext cx="5200988" cy="2157616"/>
            <a:chOff x="6330102" y="4355780"/>
            <a:chExt cx="4493478" cy="2157616"/>
          </a:xfrm>
        </p:grpSpPr>
        <p:grpSp>
          <p:nvGrpSpPr>
            <p:cNvPr id="51" name="组合 50"/>
            <p:cNvGrpSpPr/>
            <p:nvPr/>
          </p:nvGrpSpPr>
          <p:grpSpPr>
            <a:xfrm>
              <a:off x="6330102" y="4355780"/>
              <a:ext cx="792000" cy="792000"/>
              <a:chOff x="2015494" y="3814844"/>
              <a:chExt cx="288000" cy="288000"/>
            </a:xfrm>
            <a:solidFill>
              <a:srgbClr val="00B0F0"/>
            </a:solidFill>
          </p:grpSpPr>
          <p:sp>
            <p:nvSpPr>
              <p:cNvPr id="56" name="Freeform 78"/>
              <p:cNvSpPr>
                <a:spLocks/>
              </p:cNvSpPr>
              <p:nvPr/>
            </p:nvSpPr>
            <p:spPr bwMode="auto">
              <a:xfrm>
                <a:off x="2015494" y="3814844"/>
                <a:ext cx="172337" cy="288000"/>
              </a:xfrm>
              <a:custGeom>
                <a:avLst/>
                <a:gdLst>
                  <a:gd name="T0" fmla="*/ 42 w 52"/>
                  <a:gd name="T1" fmla="*/ 74 h 82"/>
                  <a:gd name="T2" fmla="*/ 41 w 52"/>
                  <a:gd name="T3" fmla="*/ 74 h 82"/>
                  <a:gd name="T4" fmla="*/ 41 w 52"/>
                  <a:gd name="T5" fmla="*/ 73 h 82"/>
                  <a:gd name="T6" fmla="*/ 41 w 52"/>
                  <a:gd name="T7" fmla="*/ 68 h 82"/>
                  <a:gd name="T8" fmla="*/ 52 w 52"/>
                  <a:gd name="T9" fmla="*/ 44 h 82"/>
                  <a:gd name="T10" fmla="*/ 38 w 52"/>
                  <a:gd name="T11" fmla="*/ 32 h 82"/>
                  <a:gd name="T12" fmla="*/ 33 w 52"/>
                  <a:gd name="T13" fmla="*/ 30 h 82"/>
                  <a:gd name="T14" fmla="*/ 37 w 52"/>
                  <a:gd name="T15" fmla="*/ 28 h 82"/>
                  <a:gd name="T16" fmla="*/ 45 w 52"/>
                  <a:gd name="T17" fmla="*/ 15 h 82"/>
                  <a:gd name="T18" fmla="*/ 28 w 52"/>
                  <a:gd name="T19" fmla="*/ 0 h 82"/>
                  <a:gd name="T20" fmla="*/ 11 w 52"/>
                  <a:gd name="T21" fmla="*/ 15 h 82"/>
                  <a:gd name="T22" fmla="*/ 19 w 52"/>
                  <a:gd name="T23" fmla="*/ 28 h 82"/>
                  <a:gd name="T24" fmla="*/ 23 w 52"/>
                  <a:gd name="T25" fmla="*/ 30 h 82"/>
                  <a:gd name="T26" fmla="*/ 19 w 52"/>
                  <a:gd name="T27" fmla="*/ 32 h 82"/>
                  <a:gd name="T28" fmla="*/ 0 w 52"/>
                  <a:gd name="T29" fmla="*/ 63 h 82"/>
                  <a:gd name="T30" fmla="*/ 0 w 52"/>
                  <a:gd name="T31" fmla="*/ 68 h 82"/>
                  <a:gd name="T32" fmla="*/ 28 w 52"/>
                  <a:gd name="T33" fmla="*/ 82 h 82"/>
                  <a:gd name="T34" fmla="*/ 45 w 52"/>
                  <a:gd name="T35" fmla="*/ 78 h 82"/>
                  <a:gd name="T36" fmla="*/ 42 w 52"/>
                  <a:gd name="T37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82">
                    <a:moveTo>
                      <a:pt x="42" y="74"/>
                    </a:move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2"/>
                      <a:pt x="41" y="70"/>
                      <a:pt x="41" y="68"/>
                    </a:cubicBezTo>
                    <a:cubicBezTo>
                      <a:pt x="41" y="58"/>
                      <a:pt x="45" y="50"/>
                      <a:pt x="52" y="44"/>
                    </a:cubicBezTo>
                    <a:cubicBezTo>
                      <a:pt x="48" y="39"/>
                      <a:pt x="43" y="34"/>
                      <a:pt x="38" y="32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2" y="25"/>
                      <a:pt x="45" y="20"/>
                      <a:pt x="45" y="15"/>
                    </a:cubicBezTo>
                    <a:cubicBezTo>
                      <a:pt x="45" y="7"/>
                      <a:pt x="38" y="0"/>
                      <a:pt x="28" y="0"/>
                    </a:cubicBezTo>
                    <a:cubicBezTo>
                      <a:pt x="19" y="0"/>
                      <a:pt x="11" y="7"/>
                      <a:pt x="11" y="15"/>
                    </a:cubicBezTo>
                    <a:cubicBezTo>
                      <a:pt x="11" y="20"/>
                      <a:pt x="14" y="25"/>
                      <a:pt x="19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8" y="36"/>
                      <a:pt x="0" y="48"/>
                      <a:pt x="0" y="63"/>
                    </a:cubicBezTo>
                    <a:cubicBezTo>
                      <a:pt x="0" y="65"/>
                      <a:pt x="0" y="66"/>
                      <a:pt x="0" y="68"/>
                    </a:cubicBezTo>
                    <a:cubicBezTo>
                      <a:pt x="7" y="77"/>
                      <a:pt x="17" y="82"/>
                      <a:pt x="28" y="82"/>
                    </a:cubicBezTo>
                    <a:cubicBezTo>
                      <a:pt x="34" y="82"/>
                      <a:pt x="40" y="80"/>
                      <a:pt x="45" y="78"/>
                    </a:cubicBezTo>
                    <a:cubicBezTo>
                      <a:pt x="44" y="77"/>
                      <a:pt x="43" y="76"/>
                      <a:pt x="42" y="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B0F0"/>
                  </a:solidFill>
                  <a:latin typeface="Arial" charset="0"/>
                </a:endParaRPr>
              </a:p>
            </p:txBody>
          </p:sp>
          <p:sp>
            <p:nvSpPr>
              <p:cNvPr id="57" name="Freeform 79"/>
              <p:cNvSpPr>
                <a:spLocks/>
              </p:cNvSpPr>
              <p:nvPr/>
            </p:nvSpPr>
            <p:spPr bwMode="auto">
              <a:xfrm>
                <a:off x="2164699" y="3888376"/>
                <a:ext cx="138795" cy="214468"/>
              </a:xfrm>
              <a:custGeom>
                <a:avLst/>
                <a:gdLst>
                  <a:gd name="T0" fmla="*/ 28 w 42"/>
                  <a:gd name="T1" fmla="*/ 24 h 61"/>
                  <a:gd name="T2" fmla="*/ 24 w 42"/>
                  <a:gd name="T3" fmla="*/ 22 h 61"/>
                  <a:gd name="T4" fmla="*/ 28 w 42"/>
                  <a:gd name="T5" fmla="*/ 20 h 61"/>
                  <a:gd name="T6" fmla="*/ 33 w 42"/>
                  <a:gd name="T7" fmla="*/ 11 h 61"/>
                  <a:gd name="T8" fmla="*/ 21 w 42"/>
                  <a:gd name="T9" fmla="*/ 0 h 61"/>
                  <a:gd name="T10" fmla="*/ 9 w 42"/>
                  <a:gd name="T11" fmla="*/ 11 h 61"/>
                  <a:gd name="T12" fmla="*/ 15 w 42"/>
                  <a:gd name="T13" fmla="*/ 20 h 61"/>
                  <a:gd name="T14" fmla="*/ 19 w 42"/>
                  <a:gd name="T15" fmla="*/ 22 h 61"/>
                  <a:gd name="T16" fmla="*/ 14 w 42"/>
                  <a:gd name="T17" fmla="*/ 24 h 61"/>
                  <a:gd name="T18" fmla="*/ 13 w 42"/>
                  <a:gd name="T19" fmla="*/ 25 h 61"/>
                  <a:gd name="T20" fmla="*/ 11 w 42"/>
                  <a:gd name="T21" fmla="*/ 26 h 61"/>
                  <a:gd name="T22" fmla="*/ 9 w 42"/>
                  <a:gd name="T23" fmla="*/ 28 h 61"/>
                  <a:gd name="T24" fmla="*/ 0 w 42"/>
                  <a:gd name="T25" fmla="*/ 47 h 61"/>
                  <a:gd name="T26" fmla="*/ 1 w 42"/>
                  <a:gd name="T27" fmla="*/ 51 h 61"/>
                  <a:gd name="T28" fmla="*/ 4 w 42"/>
                  <a:gd name="T29" fmla="*/ 54 h 61"/>
                  <a:gd name="T30" fmla="*/ 6 w 42"/>
                  <a:gd name="T31" fmla="*/ 56 h 61"/>
                  <a:gd name="T32" fmla="*/ 8 w 42"/>
                  <a:gd name="T33" fmla="*/ 57 h 61"/>
                  <a:gd name="T34" fmla="*/ 21 w 42"/>
                  <a:gd name="T35" fmla="*/ 61 h 61"/>
                  <a:gd name="T36" fmla="*/ 42 w 42"/>
                  <a:gd name="T37" fmla="*/ 51 h 61"/>
                  <a:gd name="T38" fmla="*/ 42 w 42"/>
                  <a:gd name="T39" fmla="*/ 47 h 61"/>
                  <a:gd name="T40" fmla="*/ 28 w 42"/>
                  <a:gd name="T41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61">
                    <a:moveTo>
                      <a:pt x="28" y="24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18"/>
                      <a:pt x="33" y="15"/>
                      <a:pt x="33" y="11"/>
                    </a:cubicBezTo>
                    <a:cubicBezTo>
                      <a:pt x="33" y="5"/>
                      <a:pt x="28" y="0"/>
                      <a:pt x="21" y="0"/>
                    </a:cubicBezTo>
                    <a:cubicBezTo>
                      <a:pt x="14" y="0"/>
                      <a:pt x="9" y="5"/>
                      <a:pt x="9" y="11"/>
                    </a:cubicBezTo>
                    <a:cubicBezTo>
                      <a:pt x="9" y="15"/>
                      <a:pt x="11" y="18"/>
                      <a:pt x="15" y="2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3" y="25"/>
                      <a:pt x="13" y="25"/>
                    </a:cubicBezTo>
                    <a:cubicBezTo>
                      <a:pt x="12" y="25"/>
                      <a:pt x="11" y="26"/>
                      <a:pt x="11" y="26"/>
                    </a:cubicBezTo>
                    <a:cubicBezTo>
                      <a:pt x="10" y="27"/>
                      <a:pt x="9" y="27"/>
                      <a:pt x="9" y="28"/>
                    </a:cubicBezTo>
                    <a:cubicBezTo>
                      <a:pt x="4" y="32"/>
                      <a:pt x="0" y="39"/>
                      <a:pt x="0" y="47"/>
                    </a:cubicBezTo>
                    <a:cubicBezTo>
                      <a:pt x="0" y="48"/>
                      <a:pt x="1" y="50"/>
                      <a:pt x="1" y="51"/>
                    </a:cubicBezTo>
                    <a:cubicBezTo>
                      <a:pt x="2" y="52"/>
                      <a:pt x="3" y="53"/>
                      <a:pt x="4" y="54"/>
                    </a:cubicBezTo>
                    <a:cubicBezTo>
                      <a:pt x="4" y="55"/>
                      <a:pt x="5" y="55"/>
                      <a:pt x="6" y="56"/>
                    </a:cubicBezTo>
                    <a:cubicBezTo>
                      <a:pt x="6" y="56"/>
                      <a:pt x="7" y="57"/>
                      <a:pt x="8" y="57"/>
                    </a:cubicBezTo>
                    <a:cubicBezTo>
                      <a:pt x="12" y="60"/>
                      <a:pt x="16" y="61"/>
                      <a:pt x="21" y="61"/>
                    </a:cubicBezTo>
                    <a:cubicBezTo>
                      <a:pt x="29" y="61"/>
                      <a:pt x="37" y="57"/>
                      <a:pt x="42" y="51"/>
                    </a:cubicBezTo>
                    <a:cubicBezTo>
                      <a:pt x="42" y="50"/>
                      <a:pt x="42" y="48"/>
                      <a:pt x="42" y="47"/>
                    </a:cubicBezTo>
                    <a:cubicBezTo>
                      <a:pt x="42" y="36"/>
                      <a:pt x="36" y="27"/>
                      <a:pt x="2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B0F0"/>
                  </a:solidFill>
                  <a:latin typeface="Arial" charset="0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232984" y="4665930"/>
              <a:ext cx="3036046" cy="480180"/>
              <a:chOff x="2458918" y="1788633"/>
              <a:chExt cx="3036046" cy="480180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2458918" y="2268813"/>
                <a:ext cx="2952000" cy="0"/>
              </a:xfrm>
              <a:prstGeom prst="line">
                <a:avLst/>
              </a:prstGeom>
              <a:solidFill>
                <a:srgbClr val="9DC3E6">
                  <a:lumMod val="50000"/>
                </a:srgbClr>
              </a:solidFill>
              <a:ln w="1905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5" name="文本框 54"/>
              <p:cNvSpPr txBox="1"/>
              <p:nvPr/>
            </p:nvSpPr>
            <p:spPr>
              <a:xfrm>
                <a:off x="2926432" y="1788633"/>
                <a:ext cx="2568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 b="1" kern="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服务家长</a:t>
                </a: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6330103" y="5340767"/>
              <a:ext cx="4493477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以家长为核心，通过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家校互动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联通学校和家庭，实时了解孩子在校学习及表现情况；通过智慧学习，监督孩子学习和进行针对性家庭教育。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97904" y="4507116"/>
            <a:ext cx="4996389" cy="1998826"/>
            <a:chOff x="1013094" y="4514570"/>
            <a:chExt cx="4549971" cy="1998826"/>
          </a:xfrm>
        </p:grpSpPr>
        <p:grpSp>
          <p:nvGrpSpPr>
            <p:cNvPr id="59" name="组合 58"/>
            <p:cNvGrpSpPr/>
            <p:nvPr/>
          </p:nvGrpSpPr>
          <p:grpSpPr>
            <a:xfrm>
              <a:off x="1991042" y="4669200"/>
              <a:ext cx="3036046" cy="480180"/>
              <a:chOff x="2458918" y="1788633"/>
              <a:chExt cx="3036046" cy="480180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2458918" y="2268813"/>
                <a:ext cx="2952000" cy="0"/>
              </a:xfrm>
              <a:prstGeom prst="line">
                <a:avLst/>
              </a:prstGeom>
              <a:solidFill>
                <a:srgbClr val="9DC3E6">
                  <a:lumMod val="50000"/>
                </a:srgbClr>
              </a:solidFill>
              <a:ln w="1905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</p:cxnSp>
          <p:sp>
            <p:nvSpPr>
              <p:cNvPr id="63" name="文本框 62"/>
              <p:cNvSpPr txBox="1"/>
              <p:nvPr/>
            </p:nvSpPr>
            <p:spPr>
              <a:xfrm>
                <a:off x="2926432" y="1788633"/>
                <a:ext cx="2568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 b="1" kern="0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服务学生</a:t>
                </a: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057193" y="5340767"/>
              <a:ext cx="4505872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以学生为核心，通过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智慧课堂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获取教师推送的资源进行常规化学习，提升学习效率；使用资源开展自主、合作、探究等学习活动。</a:t>
              </a:r>
            </a:p>
          </p:txBody>
        </p:sp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1013094" y="4514570"/>
              <a:ext cx="853709" cy="680622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383838"/>
                </a:solidFill>
                <a:latin typeface="Arial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5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68" name="矩形 67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平台主要建设内容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14526" y="1301806"/>
            <a:ext cx="39478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一平台             </a:t>
            </a:r>
            <a:endParaRPr lang="en-US" altLang="zh-CN" sz="1600" b="1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公共支撑平台</a:t>
            </a:r>
            <a:endParaRPr lang="en-US" altLang="zh-CN" sz="1600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一库                  </a:t>
            </a:r>
            <a:endParaRPr lang="en-US" altLang="zh-CN" sz="1600" b="1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教育资源库</a:t>
            </a:r>
            <a:endParaRPr lang="en-US" altLang="zh-CN" sz="1600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九应用</a:t>
            </a:r>
            <a:endParaRPr lang="en-US" altLang="zh-CN" sz="1600" b="1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智慧课堂系统、智慧学习系统</a:t>
            </a:r>
            <a:endParaRPr lang="en-US" altLang="zh-CN" sz="1600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家校互动系统、网络备课系统</a:t>
            </a:r>
            <a:endParaRPr lang="en-US" altLang="zh-CN" sz="1600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区域教研系统、智慧校园系统</a:t>
            </a:r>
            <a:endParaRPr lang="en-US" altLang="zh-CN" sz="1600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视频会议系统、监管统计系统</a:t>
            </a:r>
            <a:endParaRPr lang="en-US" altLang="zh-CN" sz="1600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A5A5A5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资源中心</a:t>
            </a:r>
            <a:endParaRPr lang="en-US" altLang="zh-CN" sz="1600" dirty="0">
              <a:solidFill>
                <a:srgbClr val="A5A5A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03353" y="1054342"/>
            <a:ext cx="8438971" cy="4893339"/>
            <a:chOff x="3603353" y="1054342"/>
            <a:chExt cx="8438971" cy="4893339"/>
          </a:xfrm>
        </p:grpSpPr>
        <p:sp>
          <p:nvSpPr>
            <p:cNvPr id="80" name="圆角矩形 79"/>
            <p:cNvSpPr/>
            <p:nvPr/>
          </p:nvSpPr>
          <p:spPr>
            <a:xfrm>
              <a:off x="3603354" y="3965559"/>
              <a:ext cx="8438968" cy="1113415"/>
            </a:xfrm>
            <a:prstGeom prst="roundRect">
              <a:avLst/>
            </a:prstGeom>
            <a:solidFill>
              <a:srgbClr val="0563B8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3603354" y="2802477"/>
              <a:ext cx="8438969" cy="1113415"/>
            </a:xfrm>
            <a:prstGeom prst="roundRect">
              <a:avLst/>
            </a:prstGeom>
            <a:solidFill>
              <a:srgbClr val="0563B8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3620807" y="1054342"/>
              <a:ext cx="8421517" cy="1698023"/>
            </a:xfrm>
            <a:prstGeom prst="roundRect">
              <a:avLst/>
            </a:prstGeom>
            <a:solidFill>
              <a:srgbClr val="0563B8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4517677" y="4095519"/>
              <a:ext cx="1484714" cy="853497"/>
            </a:xfrm>
            <a:prstGeom prst="roundRect">
              <a:avLst/>
            </a:prstGeom>
            <a:solidFill>
              <a:srgbClr val="C55B11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应用集成整合平台</a:t>
              </a:r>
              <a:endParaRPr lang="en-US" altLang="zh-CN" sz="16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541447" y="2925310"/>
              <a:ext cx="3115276" cy="853497"/>
            </a:xfrm>
            <a:prstGeom prst="roundRect">
              <a:avLst/>
            </a:prstGeom>
            <a:solidFill>
              <a:srgbClr val="F14E3D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资源管理系统</a:t>
              </a: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3689048" y="4140123"/>
              <a:ext cx="741757" cy="760047"/>
            </a:xfrm>
            <a:prstGeom prst="roundRect">
              <a:avLst>
                <a:gd name="adj" fmla="val 0"/>
              </a:avLst>
            </a:prstGeom>
            <a:solidFill>
              <a:srgbClr val="9DC3E6"/>
            </a:solidFill>
            <a:ln w="9525" cap="flat" cmpd="sng" algn="ctr">
              <a:solidFill>
                <a:srgbClr val="00B0F0"/>
              </a:solidFill>
              <a:prstDash val="sysDot"/>
            </a:ln>
            <a:effectLst/>
          </p:spPr>
          <p:txBody>
            <a:bodyPr lIns="95500" tIns="47750" rIns="95500" bIns="47750" rtlCol="0"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公共支撑平台</a:t>
              </a: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3689047" y="1231775"/>
              <a:ext cx="996281" cy="1342272"/>
            </a:xfrm>
            <a:prstGeom prst="roundRect">
              <a:avLst>
                <a:gd name="adj" fmla="val 0"/>
              </a:avLst>
            </a:prstGeom>
            <a:solidFill>
              <a:srgbClr val="9DC3E6"/>
            </a:solidFill>
            <a:ln w="9525" cap="flat" cmpd="sng" algn="ctr">
              <a:solidFill>
                <a:srgbClr val="00B0F0"/>
              </a:solidFill>
              <a:prstDash val="sysDot"/>
            </a:ln>
            <a:effectLst/>
          </p:spPr>
          <p:txBody>
            <a:bodyPr lIns="95500" tIns="47750" rIns="95500" bIns="47750" rtlCol="0"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学习服务教学服务管理服务</a:t>
              </a:r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3689048" y="2979902"/>
              <a:ext cx="741757" cy="760047"/>
            </a:xfrm>
            <a:prstGeom prst="roundRect">
              <a:avLst>
                <a:gd name="adj" fmla="val 0"/>
              </a:avLst>
            </a:prstGeom>
            <a:solidFill>
              <a:srgbClr val="9DC3E6"/>
            </a:solidFill>
            <a:ln w="9525" cap="flat" cmpd="sng" algn="ctr">
              <a:solidFill>
                <a:srgbClr val="00B0F0"/>
              </a:solidFill>
              <a:prstDash val="sysDot"/>
            </a:ln>
            <a:effectLst/>
          </p:spPr>
          <p:txBody>
            <a:bodyPr lIns="95500" tIns="47750" rIns="95500" bIns="47750" rtlCol="0"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教育资源库</a:t>
              </a:r>
            </a:p>
          </p:txBody>
        </p:sp>
        <p:sp>
          <p:nvSpPr>
            <p:cNvPr id="88" name="圆角矩形 87"/>
            <p:cNvSpPr/>
            <p:nvPr/>
          </p:nvSpPr>
          <p:spPr>
            <a:xfrm>
              <a:off x="7767367" y="2921728"/>
              <a:ext cx="4123137" cy="853497"/>
            </a:xfrm>
            <a:prstGeom prst="roundRect">
              <a:avLst/>
            </a:prstGeom>
            <a:solidFill>
              <a:srgbClr val="F14E3D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教育资源库</a:t>
              </a:r>
              <a:endParaRPr lang="en-US" altLang="zh-CN" sz="16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（微课视频、中高考专题、多媒体素材、省级资源集成）</a:t>
              </a: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6168714" y="4113731"/>
              <a:ext cx="1259546" cy="853497"/>
            </a:xfrm>
            <a:prstGeom prst="roundRect">
              <a:avLst/>
            </a:prstGeom>
            <a:solidFill>
              <a:srgbClr val="C55B11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教育数据中心</a:t>
              </a:r>
              <a:endParaRPr lang="en-US" altLang="zh-CN" sz="16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7594583" y="4113730"/>
              <a:ext cx="1259546" cy="853497"/>
            </a:xfrm>
            <a:prstGeom prst="roundRect">
              <a:avLst/>
            </a:prstGeom>
            <a:solidFill>
              <a:srgbClr val="C55B11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多终端入口</a:t>
              </a:r>
              <a:endParaRPr lang="en-US" altLang="zh-CN" sz="16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9020452" y="4113731"/>
              <a:ext cx="1444182" cy="853497"/>
            </a:xfrm>
            <a:prstGeom prst="roundRect">
              <a:avLst/>
            </a:prstGeom>
            <a:solidFill>
              <a:srgbClr val="C55B11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开放平台及核心应用</a:t>
              </a:r>
              <a:endParaRPr lang="en-US" altLang="zh-CN" sz="16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0630957" y="4093397"/>
              <a:ext cx="1259546" cy="853497"/>
            </a:xfrm>
            <a:prstGeom prst="roundRect">
              <a:avLst/>
            </a:prstGeom>
            <a:solidFill>
              <a:srgbClr val="C55B11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平台智慧化支撑</a:t>
              </a:r>
              <a:endParaRPr lang="en-US" altLang="zh-CN" sz="16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4753567" y="1391502"/>
              <a:ext cx="658061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智慧课堂系统</a:t>
              </a:r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6122158" y="1391498"/>
              <a:ext cx="658062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家校互动系统</a:t>
              </a:r>
              <a:endParaRPr lang="en-US" altLang="zh-CN" sz="14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7547910" y="1391496"/>
              <a:ext cx="658061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区域教研系统</a:t>
              </a: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6827887" y="1391498"/>
              <a:ext cx="658062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网络备课系统</a:t>
              </a:r>
            </a:p>
          </p:txBody>
        </p:sp>
        <p:sp>
          <p:nvSpPr>
            <p:cNvPr id="97" name="圆角矩形 96"/>
            <p:cNvSpPr/>
            <p:nvPr/>
          </p:nvSpPr>
          <p:spPr>
            <a:xfrm>
              <a:off x="5459294" y="1391500"/>
              <a:ext cx="637980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智慧学习系统</a:t>
              </a:r>
            </a:p>
          </p:txBody>
        </p:sp>
        <p:sp>
          <p:nvSpPr>
            <p:cNvPr id="98" name="圆角矩形 97"/>
            <p:cNvSpPr/>
            <p:nvPr/>
          </p:nvSpPr>
          <p:spPr>
            <a:xfrm>
              <a:off x="8267927" y="1391502"/>
              <a:ext cx="602565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智慧校园系统</a:t>
              </a:r>
            </a:p>
          </p:txBody>
        </p:sp>
        <p:sp>
          <p:nvSpPr>
            <p:cNvPr id="99" name="圆角矩形 98"/>
            <p:cNvSpPr/>
            <p:nvPr/>
          </p:nvSpPr>
          <p:spPr>
            <a:xfrm>
              <a:off x="9622241" y="1408007"/>
              <a:ext cx="708251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视频会议</a:t>
              </a:r>
              <a:endParaRPr lang="en-US" altLang="zh-CN" sz="14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系统</a:t>
              </a:r>
              <a:endParaRPr lang="en-US" altLang="zh-CN" sz="14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10367584" y="1391496"/>
              <a:ext cx="884111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资源</a:t>
              </a:r>
              <a:endParaRPr lang="en-US" altLang="zh-CN" sz="14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中心</a:t>
              </a:r>
              <a:endParaRPr lang="en-US" altLang="zh-CN" sz="14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8918534" y="1391495"/>
              <a:ext cx="656029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资源中心</a:t>
              </a:r>
              <a:endParaRPr lang="en-US" altLang="zh-CN" sz="14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02" name="圆角矩形 101"/>
            <p:cNvSpPr/>
            <p:nvPr/>
          </p:nvSpPr>
          <p:spPr>
            <a:xfrm>
              <a:off x="3603353" y="5127133"/>
              <a:ext cx="8438969" cy="820548"/>
            </a:xfrm>
            <a:prstGeom prst="roundRect">
              <a:avLst/>
            </a:prstGeom>
            <a:solidFill>
              <a:srgbClr val="9DC3E6">
                <a:lumMod val="50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基础环境建设（</a:t>
              </a:r>
              <a:r>
                <a:rPr lang="zh-CN" altLang="en-US" sz="1600" kern="0" dirty="0">
                  <a:solidFill>
                    <a:schemeClr val="bg1"/>
                  </a:solidFill>
                  <a:latin typeface="Arial"/>
                  <a:ea typeface="微软雅黑"/>
                </a:rPr>
                <a:t>网络接入建设、云基础设施提供建设、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/>
                  <a:ea typeface="微软雅黑"/>
                </a:rPr>
                <a:t>视频会议系统建设）</a:t>
              </a:r>
              <a:endParaRPr lang="en-US" altLang="zh-CN" sz="16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03" name="圆角矩形 102"/>
            <p:cNvSpPr/>
            <p:nvPr/>
          </p:nvSpPr>
          <p:spPr>
            <a:xfrm>
              <a:off x="11302863" y="1408006"/>
              <a:ext cx="602565" cy="1166041"/>
            </a:xfrm>
            <a:prstGeom prst="roundRect">
              <a:avLst/>
            </a:prstGeom>
            <a:solidFill>
              <a:srgbClr val="538234"/>
            </a:solidFill>
            <a:ln>
              <a:noFill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rgbClr val="FFFFFF"/>
                  </a:solidFill>
                  <a:latin typeface="Arial"/>
                  <a:ea typeface="微软雅黑"/>
                </a:rPr>
                <a:t>监管统计系统</a:t>
              </a:r>
              <a:endParaRPr lang="en-US" altLang="zh-CN" sz="14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B6D58581-FEAC-471B-98F4-53D086934131}"/>
              </a:ext>
            </a:extLst>
          </p:cNvPr>
          <p:cNvSpPr/>
          <p:nvPr/>
        </p:nvSpPr>
        <p:spPr>
          <a:xfrm>
            <a:off x="4673" y="6290214"/>
            <a:ext cx="12188825" cy="56778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构建了</a:t>
            </a:r>
            <a:r>
              <a:rPr lang="zh-CN" altLang="en-US" sz="2800" b="1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</a:t>
            </a:r>
            <a:r>
              <a:rPr lang="zh-CN" altLang="en-US" sz="2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平台、一库、九应用”的教育信息化应用体系</a:t>
            </a:r>
          </a:p>
        </p:txBody>
      </p:sp>
    </p:spTree>
    <p:extLst>
      <p:ext uri="{BB962C8B-B14F-4D97-AF65-F5344CB8AC3E}">
        <p14:creationId xmlns:p14="http://schemas.microsoft.com/office/powerpoint/2010/main" val="293701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94658" y="2009392"/>
            <a:ext cx="139012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0" b="1" dirty="0">
                <a:ln w="76200"/>
                <a:solidFill>
                  <a:srgbClr val="FD1B0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宋体" panose="02010600040101010101" pitchFamily="2" charset="-122"/>
              </a:rPr>
              <a:t>2</a:t>
            </a:r>
            <a:endParaRPr lang="zh-CN" altLang="en-US" sz="20000" b="1" cap="none" spc="0" dirty="0">
              <a:ln w="76200"/>
              <a:solidFill>
                <a:srgbClr val="FD1B0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宋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24291" y="3206351"/>
            <a:ext cx="3657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培训目标</a:t>
            </a:r>
            <a:endParaRPr lang="zh-CN" altLang="en-US" sz="6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2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5145" y="1853487"/>
            <a:ext cx="10673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sz="2400" b="1" kern="24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了解宿州市智慧教育云平台的建设内容，熟悉平台的登录网址及登录方式；</a:t>
            </a:r>
            <a:endParaRPr lang="en-US" altLang="zh-CN" sz="2400" b="1" kern="2400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altLang="zh-CN" sz="2400" b="1" kern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kern="24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掌握网络备课、区域教研、家校互动等系统功能和应用操作；</a:t>
            </a:r>
            <a:endParaRPr lang="en-US" altLang="zh-CN" sz="2400" b="1" kern="2400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altLang="zh-CN" sz="2400" b="1" kern="24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kern="24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通过培训，老师能够把平台功能应用到常规的教学活动中，引领教学。</a:t>
            </a:r>
            <a:endParaRPr lang="en-US" altLang="zh-CN" sz="2400" b="1" kern="24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 66"/>
          <p:cNvGrpSpPr/>
          <p:nvPr/>
        </p:nvGrpSpPr>
        <p:grpSpPr>
          <a:xfrm>
            <a:off x="1589" y="267605"/>
            <a:ext cx="12220465" cy="576000"/>
            <a:chOff x="1758804" y="267605"/>
            <a:chExt cx="10461661" cy="576000"/>
          </a:xfrm>
        </p:grpSpPr>
        <p:sp>
          <p:nvSpPr>
            <p:cNvPr id="5" name="矩形 4"/>
            <p:cNvSpPr/>
            <p:nvPr/>
          </p:nvSpPr>
          <p:spPr>
            <a:xfrm flipV="1">
              <a:off x="1758804" y="267605"/>
              <a:ext cx="10461661" cy="576000"/>
            </a:xfrm>
            <a:prstGeom prst="rect">
              <a:avLst/>
            </a:prstGeom>
            <a:gradFill flip="none" rotWithShape="1">
              <a:gsLst>
                <a:gs pos="0">
                  <a:srgbClr val="E9462F"/>
                </a:gs>
                <a:gs pos="100000">
                  <a:srgbClr val="FE7542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原创设计师QQ598969553      _3"/>
            <p:cNvSpPr txBox="1"/>
            <p:nvPr/>
          </p:nvSpPr>
          <p:spPr>
            <a:xfrm>
              <a:off x="2180376" y="293241"/>
              <a:ext cx="806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培训目标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5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Other"/>
  <p:tag name="MH_ORDER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SubTitle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SubTitle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SubTitle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SubTitle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SubTitle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Other"/>
  <p:tag name="MH_ORDER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SubTitle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2152844"/>
  <p:tag name="MH_LIBRARY" val="GRAPHIC"/>
  <p:tag name="MH_ORDER" val="矩形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Other"/>
  <p:tag name="MH_ORDER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Other"/>
  <p:tag name="MH_ORDER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Other"/>
  <p:tag name="MH_ORDER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Other"/>
  <p:tag name="MH_ORDER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Other"/>
  <p:tag name="MH_ORDER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21143027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rtlCol="0" anchor="ctr"/>
      <a:lstStyle>
        <a:defPPr marL="0" marR="0" indent="0" algn="ctr" defTabSz="91440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kern="0" cap="none" spc="0" normalizeH="0" baseline="0" noProof="0" dirty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5214</TotalTime>
  <Words>1995</Words>
  <Application>Microsoft Office PowerPoint</Application>
  <PresentationFormat>宽屏</PresentationFormat>
  <Paragraphs>316</Paragraphs>
  <Slides>25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仿宋</vt:lpstr>
      <vt:lpstr>华文楷体</vt:lpstr>
      <vt:lpstr>华文宋体</vt:lpstr>
      <vt:lpstr>宋体</vt:lpstr>
      <vt:lpstr>微软雅黑</vt:lpstr>
      <vt:lpstr>幼圆</vt:lpstr>
      <vt:lpstr>Arial</vt:lpstr>
      <vt:lpstr>Calibri</vt:lpstr>
      <vt:lpstr>Calibri Light</vt:lpstr>
      <vt:lpstr>Segoe UI</vt:lpstr>
      <vt:lpstr>Times New Roman</vt:lpstr>
      <vt:lpstr>Verdana</vt:lpstr>
      <vt:lpstr>Wingdings</vt:lpstr>
      <vt:lpstr>Office 主题</vt:lpstr>
      <vt:lpstr>1_Office 主题</vt:lpstr>
      <vt:lpstr>PDF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淮北市智慧教育平台培训</dc:title>
  <dc:creator>admin</dc:creator>
  <cp:lastModifiedBy>DELL-5490</cp:lastModifiedBy>
  <cp:revision>413</cp:revision>
  <dcterms:created xsi:type="dcterms:W3CDTF">2017-08-10T06:20:00Z</dcterms:created>
  <dcterms:modified xsi:type="dcterms:W3CDTF">2018-08-28T13:19:41Z</dcterms:modified>
</cp:coreProperties>
</file>